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3" r:id="rId6"/>
    <p:sldId id="264" r:id="rId7"/>
    <p:sldId id="258" r:id="rId8"/>
    <p:sldId id="266" r:id="rId9"/>
    <p:sldId id="267" r:id="rId10"/>
    <p:sldId id="268" r:id="rId11"/>
    <p:sldId id="265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069BEE-5C22-49A5-A892-F6E6A4002A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4FB27-DC4B-4A29-B4F3-C665BDE47E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47B97-F030-426D-A9D1-6B39B13C23ED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06FDF-174B-49EE-AD51-C827118F0F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610B1-614F-48C3-8F2D-C50C182871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751AA-B992-41E5-A909-E1A2443E2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69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24CBC-D461-4ECA-A489-D3A30E0FB795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1351B-2C5D-457B-ABE5-B64DBC7BD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0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can be changed to reflect your school’s specific rules.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1351B-2C5D-457B-ABE5-B64DBC7BD4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4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2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5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8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606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164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521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1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808E7F-6862-4377-A59B-F2A5DB78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26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50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542C410-CA8E-4363-B2A5-C992C048EF26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44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communitymoneyadvice.com/freedom-from-debt/find-a-centre" TargetMode="Externa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communitymoneyadvice.com/freedom-from-debt/find-a-centre" TargetMode="Externa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s://www.communitymoneyadvice.com/freedom-from-debt/find-a-centr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hyperlink" Target="https://www.communitymoneyadvice.com/freedom-from-debt/find-a-centr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communitymoneyadvice.com/freedom-from-debt/find-a-centre" TargetMode="Externa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0445FC31-CB83-43AC-8F87-224DD2AC7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772" y="-20403"/>
            <a:ext cx="11471565" cy="1739347"/>
          </a:xfrm>
        </p:spPr>
        <p:txBody>
          <a:bodyPr/>
          <a:lstStyle/>
          <a:p>
            <a:r>
              <a:rPr lang="en-US" dirty="0"/>
              <a:t>Slide 1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4FF91AE-2461-414D-B6AC-6D31640BB063}"/>
              </a:ext>
            </a:extLst>
          </p:cNvPr>
          <p:cNvSpPr txBox="1">
            <a:spLocks/>
          </p:cNvSpPr>
          <p:nvPr/>
        </p:nvSpPr>
        <p:spPr>
          <a:xfrm>
            <a:off x="1759286" y="1209299"/>
            <a:ext cx="8673427" cy="1322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A Review of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A2D7DD-5041-4C4D-A523-F870B27AD1D4}"/>
              </a:ext>
            </a:extLst>
          </p:cNvPr>
          <p:cNvSpPr/>
          <p:nvPr/>
        </p:nvSpPr>
        <p:spPr>
          <a:xfrm>
            <a:off x="4023555" y="2041989"/>
            <a:ext cx="425789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0" cap="none" spc="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Phase 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F4DC34-1403-BC31-1155-1DEB423606C2}"/>
              </a:ext>
            </a:extLst>
          </p:cNvPr>
          <p:cNvSpPr/>
          <p:nvPr/>
        </p:nvSpPr>
        <p:spPr>
          <a:xfrm>
            <a:off x="980753" y="239376"/>
            <a:ext cx="10038710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0" cap="none" spc="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GK Game Reports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2F924-1C32-2236-D81A-F287666F8A94}"/>
              </a:ext>
            </a:extLst>
          </p:cNvPr>
          <p:cNvSpPr txBox="1"/>
          <p:nvPr/>
        </p:nvSpPr>
        <p:spPr>
          <a:xfrm>
            <a:off x="2261085" y="4476306"/>
            <a:ext cx="83391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tx2">
                    <a:lumMod val="10000"/>
                  </a:schemeClr>
                </a:solidFill>
              </a:rPr>
              <a:t>August 3</a:t>
            </a:r>
            <a:r>
              <a:rPr lang="en-US" sz="2800" baseline="30000" dirty="0">
                <a:solidFill>
                  <a:schemeClr val="tx2">
                    <a:lumMod val="10000"/>
                  </a:schemeClr>
                </a:solidFill>
              </a:rPr>
              <a:t>rd</a:t>
            </a:r>
            <a:r>
              <a:rPr lang="en-US" sz="2800" dirty="0">
                <a:solidFill>
                  <a:schemeClr val="tx2">
                    <a:lumMod val="10000"/>
                  </a:schemeClr>
                </a:solidFill>
              </a:rPr>
              <a:t> – September 3</a:t>
            </a:r>
            <a:r>
              <a:rPr lang="en-US" sz="2800" baseline="30000" dirty="0">
                <a:solidFill>
                  <a:schemeClr val="tx2">
                    <a:lumMod val="10000"/>
                  </a:schemeClr>
                </a:solidFill>
              </a:rPr>
              <a:t>rd</a:t>
            </a:r>
            <a:r>
              <a:rPr lang="en-US" sz="2800" dirty="0">
                <a:solidFill>
                  <a:schemeClr val="tx2">
                    <a:lumMod val="10000"/>
                  </a:schemeClr>
                </a:solidFill>
              </a:rPr>
              <a:t> , 2024</a:t>
            </a:r>
          </a:p>
          <a:p>
            <a:pPr algn="ctr"/>
            <a:endParaRPr lang="en-US" sz="2800" dirty="0">
              <a:solidFill>
                <a:schemeClr val="tx2">
                  <a:lumMod val="1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tx2">
                    <a:lumMod val="10000"/>
                  </a:schemeClr>
                </a:solidFill>
              </a:rPr>
              <a:t>**Data reflects only those that filed out the report**</a:t>
            </a:r>
          </a:p>
        </p:txBody>
      </p:sp>
    </p:spTree>
    <p:extLst>
      <p:ext uri="{BB962C8B-B14F-4D97-AF65-F5344CB8AC3E}">
        <p14:creationId xmlns:p14="http://schemas.microsoft.com/office/powerpoint/2010/main" val="208489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54909" y="122777"/>
            <a:ext cx="868218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</a:rPr>
              <a:t> Game ID - 13 Key Area’s that went well: </a:t>
            </a:r>
          </a:p>
          <a:p>
            <a:pPr algn="ctr"/>
            <a:endParaRPr lang="en-US" i="1" dirty="0">
              <a:solidFill>
                <a:prstClr val="white"/>
              </a:solidFill>
              <a:latin typeface="Calibri"/>
            </a:endParaRPr>
          </a:p>
          <a:p>
            <a:pPr algn="ctr"/>
            <a:endParaRPr lang="en-US" i="1" dirty="0">
              <a:solidFill>
                <a:prstClr val="white"/>
              </a:solidFill>
              <a:latin typeface="Calibri"/>
            </a:endParaRPr>
          </a:p>
          <a:p>
            <a:pPr algn="ctr"/>
            <a:endParaRPr lang="en-US" i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6B50DEA-02CE-417F-A8C1-0418979AE08A}"/>
              </a:ext>
            </a:extLst>
          </p:cNvPr>
          <p:cNvSpPr/>
          <p:nvPr/>
        </p:nvSpPr>
        <p:spPr>
          <a:xfrm>
            <a:off x="4316819" y="2458969"/>
            <a:ext cx="1863589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/>
              <a:t>Communication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624836F-04D3-4C5F-ADEE-52FAF7C72ED9}"/>
              </a:ext>
            </a:extLst>
          </p:cNvPr>
          <p:cNvSpPr/>
          <p:nvPr/>
        </p:nvSpPr>
        <p:spPr>
          <a:xfrm>
            <a:off x="1366853" y="2527801"/>
            <a:ext cx="1615443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I v I’s / Breakaways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F5E449-F7FA-4D52-A895-13FCAFD39B68}"/>
              </a:ext>
            </a:extLst>
          </p:cNvPr>
          <p:cNvSpPr/>
          <p:nvPr/>
        </p:nvSpPr>
        <p:spPr>
          <a:xfrm>
            <a:off x="1972389" y="802951"/>
            <a:ext cx="1519311" cy="914400"/>
          </a:xfrm>
          <a:prstGeom prst="ellipse">
            <a:avLst/>
          </a:prstGeom>
          <a:solidFill>
            <a:srgbClr val="00CC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Catching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DCF2B77-321C-4270-AAD4-BCEEF0F45AE1}"/>
              </a:ext>
            </a:extLst>
          </p:cNvPr>
          <p:cNvSpPr/>
          <p:nvPr/>
        </p:nvSpPr>
        <p:spPr>
          <a:xfrm>
            <a:off x="5838475" y="4365985"/>
            <a:ext cx="1519311" cy="914400"/>
          </a:xfrm>
          <a:prstGeom prst="ellipse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Loose Balls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89B7F59-84B8-4E6E-B8D9-CEDE458271B6}"/>
              </a:ext>
            </a:extLst>
          </p:cNvPr>
          <p:cNvSpPr/>
          <p:nvPr/>
        </p:nvSpPr>
        <p:spPr>
          <a:xfrm>
            <a:off x="10081144" y="4365985"/>
            <a:ext cx="1519311" cy="914400"/>
          </a:xfrm>
          <a:prstGeom prst="ellipse">
            <a:avLst/>
          </a:prstGeom>
          <a:solidFill>
            <a:srgbClr val="0033CC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b="1" dirty="0"/>
              <a:t>Free Kicks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9F6E6A6-B390-4901-B3E1-0A790ADDFFD0}"/>
              </a:ext>
            </a:extLst>
          </p:cNvPr>
          <p:cNvSpPr/>
          <p:nvPr/>
        </p:nvSpPr>
        <p:spPr>
          <a:xfrm>
            <a:off x="4696482" y="5509408"/>
            <a:ext cx="1651155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Movement Transition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3B2D8D-B604-4AB7-9BEE-D27662E3E517}"/>
              </a:ext>
            </a:extLst>
          </p:cNvPr>
          <p:cNvSpPr/>
          <p:nvPr/>
        </p:nvSpPr>
        <p:spPr>
          <a:xfrm>
            <a:off x="2732044" y="4183819"/>
            <a:ext cx="1519311" cy="914400"/>
          </a:xfrm>
          <a:prstGeom prst="ellipse">
            <a:avLst/>
          </a:prstGeom>
          <a:solidFill>
            <a:srgbClr val="0033CC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Pass Backs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C2BEDCD-4264-416D-B767-32104CA46C9A}"/>
              </a:ext>
            </a:extLst>
          </p:cNvPr>
          <p:cNvSpPr/>
          <p:nvPr/>
        </p:nvSpPr>
        <p:spPr>
          <a:xfrm>
            <a:off x="6313452" y="1081348"/>
            <a:ext cx="1519311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solidFill>
                  <a:srgbClr val="002060"/>
                </a:solidFill>
              </a:rPr>
              <a:t>Diving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50A774-706C-4426-A64E-A848F9244EBE}"/>
              </a:ext>
            </a:extLst>
          </p:cNvPr>
          <p:cNvSpPr/>
          <p:nvPr/>
        </p:nvSpPr>
        <p:spPr>
          <a:xfrm>
            <a:off x="9541114" y="2477821"/>
            <a:ext cx="1519311" cy="914400"/>
          </a:xfrm>
          <a:prstGeom prst="ellipse">
            <a:avLst/>
          </a:prstGeom>
          <a:solidFill>
            <a:srgbClr val="0033CC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/>
              <a:t>Distribution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E7B1895-A25D-4D4C-BFA6-0AFFE3959451}"/>
              </a:ext>
            </a:extLst>
          </p:cNvPr>
          <p:cNvSpPr/>
          <p:nvPr/>
        </p:nvSpPr>
        <p:spPr>
          <a:xfrm>
            <a:off x="995253" y="5441573"/>
            <a:ext cx="1519311" cy="914400"/>
          </a:xfrm>
          <a:prstGeom prst="ellipse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Angles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AA7BBB8-8510-4D4F-8B13-FA531EF4F6D5}"/>
              </a:ext>
            </a:extLst>
          </p:cNvPr>
          <p:cNvSpPr/>
          <p:nvPr/>
        </p:nvSpPr>
        <p:spPr>
          <a:xfrm>
            <a:off x="8106726" y="5098219"/>
            <a:ext cx="1519311" cy="914400"/>
          </a:xfrm>
          <a:prstGeom prst="ellipse">
            <a:avLst/>
          </a:prstGeom>
          <a:solidFill>
            <a:srgbClr val="00CC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Focusing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2C6B49-4339-4CA9-86D7-D2EF57E92723}"/>
              </a:ext>
            </a:extLst>
          </p:cNvPr>
          <p:cNvSpPr/>
          <p:nvPr/>
        </p:nvSpPr>
        <p:spPr>
          <a:xfrm>
            <a:off x="7514931" y="3145791"/>
            <a:ext cx="1519311" cy="914400"/>
          </a:xfrm>
          <a:prstGeom prst="ellipse">
            <a:avLst/>
          </a:prstGeom>
          <a:solidFill>
            <a:srgbClr val="00CC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solidFill>
                  <a:srgbClr val="002060"/>
                </a:solidFill>
              </a:rPr>
              <a:t>Positioning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66D9143-D459-4F86-A1C2-EB6DFF40608F}"/>
              </a:ext>
            </a:extLst>
          </p:cNvPr>
          <p:cNvSpPr/>
          <p:nvPr/>
        </p:nvSpPr>
        <p:spPr>
          <a:xfrm>
            <a:off x="9321489" y="701414"/>
            <a:ext cx="1519311" cy="914400"/>
          </a:xfrm>
          <a:prstGeom prst="ellipse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Punting</a:t>
            </a:r>
          </a:p>
        </p:txBody>
      </p:sp>
    </p:spTree>
    <p:extLst>
      <p:ext uri="{BB962C8B-B14F-4D97-AF65-F5344CB8AC3E}">
        <p14:creationId xmlns:p14="http://schemas.microsoft.com/office/powerpoint/2010/main" val="81883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54909" y="122777"/>
            <a:ext cx="868218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</a:rPr>
              <a:t> Game ID - 13 Key Area’s that </a:t>
            </a:r>
            <a:r>
              <a:rPr lang="en-US" sz="3200" b="1" i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</a:rPr>
              <a:t>Did Not </a:t>
            </a:r>
            <a:r>
              <a:rPr lang="en-US" sz="3200" b="1" i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</a:rPr>
              <a:t>go well: </a:t>
            </a:r>
          </a:p>
          <a:p>
            <a:pPr algn="ctr"/>
            <a:endParaRPr lang="en-US" i="1" dirty="0">
              <a:solidFill>
                <a:prstClr val="white"/>
              </a:solidFill>
              <a:latin typeface="Calibri"/>
            </a:endParaRPr>
          </a:p>
          <a:p>
            <a:pPr algn="ctr"/>
            <a:endParaRPr lang="en-US" i="1" dirty="0">
              <a:solidFill>
                <a:prstClr val="white"/>
              </a:solidFill>
              <a:latin typeface="Calibri"/>
            </a:endParaRPr>
          </a:p>
          <a:p>
            <a:pPr algn="ctr"/>
            <a:endParaRPr lang="en-US" i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6B50DEA-02CE-417F-A8C1-0418979AE08A}"/>
              </a:ext>
            </a:extLst>
          </p:cNvPr>
          <p:cNvSpPr/>
          <p:nvPr/>
        </p:nvSpPr>
        <p:spPr>
          <a:xfrm>
            <a:off x="4086002" y="2403984"/>
            <a:ext cx="1863589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/>
              <a:t>Communication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624836F-04D3-4C5F-ADEE-52FAF7C72ED9}"/>
              </a:ext>
            </a:extLst>
          </p:cNvPr>
          <p:cNvSpPr/>
          <p:nvPr/>
        </p:nvSpPr>
        <p:spPr>
          <a:xfrm>
            <a:off x="899121" y="2688591"/>
            <a:ext cx="1615443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I v I’s / Breakaways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6F5E449-F7FA-4D52-A895-13FCAFD39B68}"/>
              </a:ext>
            </a:extLst>
          </p:cNvPr>
          <p:cNvSpPr/>
          <p:nvPr/>
        </p:nvSpPr>
        <p:spPr>
          <a:xfrm>
            <a:off x="1972389" y="802951"/>
            <a:ext cx="1519311" cy="914400"/>
          </a:xfrm>
          <a:prstGeom prst="ellipse">
            <a:avLst/>
          </a:prstGeom>
          <a:solidFill>
            <a:srgbClr val="00CC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Bounces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DCF2B77-321C-4270-AAD4-BCEEF0F45AE1}"/>
              </a:ext>
            </a:extLst>
          </p:cNvPr>
          <p:cNvSpPr/>
          <p:nvPr/>
        </p:nvSpPr>
        <p:spPr>
          <a:xfrm>
            <a:off x="6096000" y="4298193"/>
            <a:ext cx="1519311" cy="914400"/>
          </a:xfrm>
          <a:prstGeom prst="ellipse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Decision Making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89B7F59-84B8-4E6E-B8D9-CEDE458271B6}"/>
              </a:ext>
            </a:extLst>
          </p:cNvPr>
          <p:cNvSpPr/>
          <p:nvPr/>
        </p:nvSpPr>
        <p:spPr>
          <a:xfrm>
            <a:off x="9966280" y="4183819"/>
            <a:ext cx="1856008" cy="914400"/>
          </a:xfrm>
          <a:prstGeom prst="ellipse">
            <a:avLst/>
          </a:prstGeom>
          <a:solidFill>
            <a:srgbClr val="0033CC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b="1" dirty="0"/>
              <a:t>Organizing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9F6E6A6-B390-4901-B3E1-0A790ADDFFD0}"/>
              </a:ext>
            </a:extLst>
          </p:cNvPr>
          <p:cNvSpPr/>
          <p:nvPr/>
        </p:nvSpPr>
        <p:spPr>
          <a:xfrm>
            <a:off x="4707115" y="5620828"/>
            <a:ext cx="1651155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Footwork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3B2D8D-B604-4AB7-9BEE-D27662E3E517}"/>
              </a:ext>
            </a:extLst>
          </p:cNvPr>
          <p:cNvSpPr/>
          <p:nvPr/>
        </p:nvSpPr>
        <p:spPr>
          <a:xfrm>
            <a:off x="2566691" y="4298193"/>
            <a:ext cx="1519311" cy="914400"/>
          </a:xfrm>
          <a:prstGeom prst="ellipse">
            <a:avLst/>
          </a:prstGeom>
          <a:solidFill>
            <a:srgbClr val="0033CC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00" b="1" dirty="0"/>
              <a:t>Holding my shots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C2BEDCD-4264-416D-B767-32104CA46C9A}"/>
              </a:ext>
            </a:extLst>
          </p:cNvPr>
          <p:cNvSpPr/>
          <p:nvPr/>
        </p:nvSpPr>
        <p:spPr>
          <a:xfrm>
            <a:off x="5838475" y="1009153"/>
            <a:ext cx="1519311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solidFill>
                  <a:srgbClr val="002060"/>
                </a:solidFill>
              </a:rPr>
              <a:t>High Balls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C50A774-706C-4426-A64E-A848F9244EBE}"/>
              </a:ext>
            </a:extLst>
          </p:cNvPr>
          <p:cNvSpPr/>
          <p:nvPr/>
        </p:nvSpPr>
        <p:spPr>
          <a:xfrm>
            <a:off x="9966279" y="2231391"/>
            <a:ext cx="1519311" cy="914400"/>
          </a:xfrm>
          <a:prstGeom prst="ellipse">
            <a:avLst/>
          </a:prstGeom>
          <a:solidFill>
            <a:srgbClr val="0033CC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/>
              <a:t>Distribution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E7B1895-A25D-4D4C-BFA6-0AFFE3959451}"/>
              </a:ext>
            </a:extLst>
          </p:cNvPr>
          <p:cNvSpPr/>
          <p:nvPr/>
        </p:nvSpPr>
        <p:spPr>
          <a:xfrm>
            <a:off x="729439" y="5496847"/>
            <a:ext cx="1519311" cy="914400"/>
          </a:xfrm>
          <a:prstGeom prst="ellipse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Angles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AA7BBB8-8510-4D4F-8B13-FA531EF4F6D5}"/>
              </a:ext>
            </a:extLst>
          </p:cNvPr>
          <p:cNvSpPr/>
          <p:nvPr/>
        </p:nvSpPr>
        <p:spPr>
          <a:xfrm>
            <a:off x="8769600" y="5620828"/>
            <a:ext cx="1519311" cy="914400"/>
          </a:xfrm>
          <a:prstGeom prst="ellipse">
            <a:avLst/>
          </a:prstGeom>
          <a:solidFill>
            <a:srgbClr val="00CC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Confidence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2C6B49-4339-4CA9-86D7-D2EF57E92723}"/>
              </a:ext>
            </a:extLst>
          </p:cNvPr>
          <p:cNvSpPr/>
          <p:nvPr/>
        </p:nvSpPr>
        <p:spPr>
          <a:xfrm>
            <a:off x="7621257" y="3048673"/>
            <a:ext cx="1519311" cy="914400"/>
          </a:xfrm>
          <a:prstGeom prst="ellipse">
            <a:avLst/>
          </a:prstGeom>
          <a:solidFill>
            <a:srgbClr val="00CC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solidFill>
                  <a:srgbClr val="002060"/>
                </a:solidFill>
              </a:rPr>
              <a:t>Positioning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66D9143-D459-4F86-A1C2-EB6DFF40608F}"/>
              </a:ext>
            </a:extLst>
          </p:cNvPr>
          <p:cNvSpPr/>
          <p:nvPr/>
        </p:nvSpPr>
        <p:spPr>
          <a:xfrm>
            <a:off x="9529255" y="678338"/>
            <a:ext cx="1519311" cy="914400"/>
          </a:xfrm>
          <a:prstGeom prst="ellipse">
            <a:avLst/>
          </a:prstGeom>
          <a:solidFill>
            <a:srgbClr val="FF660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Punting</a:t>
            </a:r>
          </a:p>
        </p:txBody>
      </p:sp>
    </p:spTree>
    <p:extLst>
      <p:ext uri="{BB962C8B-B14F-4D97-AF65-F5344CB8AC3E}">
        <p14:creationId xmlns:p14="http://schemas.microsoft.com/office/powerpoint/2010/main" val="392516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FE53AF-D5F6-47F5-A28A-5EF3CB30E907}"/>
              </a:ext>
            </a:extLst>
          </p:cNvPr>
          <p:cNvSpPr txBox="1">
            <a:spLocks/>
          </p:cNvSpPr>
          <p:nvPr/>
        </p:nvSpPr>
        <p:spPr>
          <a:xfrm>
            <a:off x="249254" y="452019"/>
            <a:ext cx="10115971" cy="8996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was your communication: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D9FAC9F-7FB8-4F61-A789-4491865A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3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8B516A8-8CAD-F01D-512D-03642E6B2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5" y="2011307"/>
            <a:ext cx="8708398" cy="3709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7AE42E61-2946-4FFF-9A4C-B6CC79B079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9214243" y="2179975"/>
            <a:ext cx="1087681" cy="119632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16A4C02F-38BB-F6B3-87F8-ED739975F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10978473" y="2123064"/>
            <a:ext cx="1087681" cy="119632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F5D8D8D3-9DD7-35CC-CE9B-250B544BA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2272023" y="3943116"/>
            <a:ext cx="536808" cy="590425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0168DDE3-6EA3-7FC9-4DA8-FBFAC7628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1538737" y="2468250"/>
            <a:ext cx="469690" cy="5166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63B917A-85AA-EC77-1EBE-4E87CA899426}"/>
              </a:ext>
            </a:extLst>
          </p:cNvPr>
          <p:cNvSpPr txBox="1"/>
          <p:nvPr/>
        </p:nvSpPr>
        <p:spPr>
          <a:xfrm>
            <a:off x="9605826" y="3386353"/>
            <a:ext cx="1916487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1. Communication</a:t>
            </a:r>
          </a:p>
        </p:txBody>
      </p:sp>
    </p:spTree>
    <p:extLst>
      <p:ext uri="{BB962C8B-B14F-4D97-AF65-F5344CB8AC3E}">
        <p14:creationId xmlns:p14="http://schemas.microsoft.com/office/powerpoint/2010/main" val="86784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FE53AF-D5F6-47F5-A28A-5EF3CB30E907}"/>
              </a:ext>
            </a:extLst>
          </p:cNvPr>
          <p:cNvSpPr txBox="1">
            <a:spLocks/>
          </p:cNvSpPr>
          <p:nvPr/>
        </p:nvSpPr>
        <p:spPr>
          <a:xfrm>
            <a:off x="165385" y="456131"/>
            <a:ext cx="11861229" cy="8996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Set Plays did they encounter</a:t>
            </a:r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D9FAC9F-7FB8-4F61-A789-4491865A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3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6E910FF-BFF9-4D25-61D4-534B3170D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02" y="1882024"/>
            <a:ext cx="7877212" cy="487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771DE17F-FAAD-AA08-98C4-D614B15F6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8342017" y="2015544"/>
            <a:ext cx="1087681" cy="11963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32A56D-FFAF-D411-543C-BDECD8BC6DE6}"/>
              </a:ext>
            </a:extLst>
          </p:cNvPr>
          <p:cNvSpPr txBox="1"/>
          <p:nvPr/>
        </p:nvSpPr>
        <p:spPr>
          <a:xfrm>
            <a:off x="8884898" y="3027837"/>
            <a:ext cx="2129109" cy="92333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Corner kicks</a:t>
            </a:r>
          </a:p>
          <a:p>
            <a:pPr marL="342900" indent="-342900">
              <a:buAutoNum type="arabicPeriod"/>
            </a:pPr>
            <a:r>
              <a:rPr lang="en-US" dirty="0"/>
              <a:t>Direct Free Kicks</a:t>
            </a:r>
          </a:p>
          <a:p>
            <a:pPr marL="342900" indent="-342900">
              <a:buAutoNum type="arabicPeriod"/>
            </a:pPr>
            <a:r>
              <a:rPr lang="en-US" dirty="0"/>
              <a:t>Wide area FKs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0D38344-2325-0853-643E-6D0E8E971E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13493">
            <a:off x="10485568" y="1845213"/>
            <a:ext cx="1087681" cy="119632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D93056B-0FCD-7CBC-8BDE-1E8F78666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6505449" y="3168487"/>
            <a:ext cx="473711" cy="52102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E833287D-0BAD-5CBD-2FCB-2BECDD9D42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6274967" y="5739995"/>
            <a:ext cx="530137" cy="583088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1FAC1136-4941-0C97-CDE3-0E5A1312EF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2085705" y="4020982"/>
            <a:ext cx="484801" cy="53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48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FE53AF-D5F6-47F5-A28A-5EF3CB30E907}"/>
              </a:ext>
            </a:extLst>
          </p:cNvPr>
          <p:cNvSpPr txBox="1">
            <a:spLocks/>
          </p:cNvSpPr>
          <p:nvPr/>
        </p:nvSpPr>
        <p:spPr>
          <a:xfrm>
            <a:off x="165385" y="546694"/>
            <a:ext cx="11861229" cy="8996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did they get score on</a:t>
            </a:r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D9FAC9F-7FB8-4F61-A789-4491865A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3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71DE17F-FAAD-AA08-98C4-D614B15F6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22667">
            <a:off x="11293036" y="2080806"/>
            <a:ext cx="907448" cy="9980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32A56D-FFAF-D411-543C-BDECD8BC6DE6}"/>
              </a:ext>
            </a:extLst>
          </p:cNvPr>
          <p:cNvSpPr txBox="1"/>
          <p:nvPr/>
        </p:nvSpPr>
        <p:spPr>
          <a:xfrm>
            <a:off x="9748393" y="3066869"/>
            <a:ext cx="2129109" cy="92333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1v1 / Breakaway</a:t>
            </a:r>
          </a:p>
          <a:p>
            <a:pPr marL="342900" indent="-342900">
              <a:buAutoNum type="arabicPeriod"/>
            </a:pPr>
            <a:r>
              <a:rPr lang="en-US" dirty="0"/>
              <a:t>Shot inside 18</a:t>
            </a:r>
          </a:p>
          <a:p>
            <a:pPr marL="342900" indent="-342900">
              <a:buAutoNum type="arabicPeriod"/>
            </a:pPr>
            <a:r>
              <a:rPr lang="en-US" dirty="0"/>
              <a:t>Cross Situation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0D38344-2325-0853-643E-6D0E8E971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13493">
            <a:off x="9590402" y="2071039"/>
            <a:ext cx="914778" cy="1006148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4A29FB3E-4410-5588-5193-BD46C9D9D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53650"/>
            <a:ext cx="9541236" cy="5004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D93056B-0FCD-7CBC-8BDE-1E8F786662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22667">
            <a:off x="2901786" y="2354215"/>
            <a:ext cx="473711" cy="521026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1FAC1136-4941-0C97-CDE3-0E5A1312E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22667">
            <a:off x="2581772" y="5796388"/>
            <a:ext cx="484801" cy="533224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E833287D-0BAD-5CBD-2FCB-2BECDD9D4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22667">
            <a:off x="6911907" y="3807765"/>
            <a:ext cx="530137" cy="58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FE53AF-D5F6-47F5-A28A-5EF3CB30E907}"/>
              </a:ext>
            </a:extLst>
          </p:cNvPr>
          <p:cNvSpPr txBox="1">
            <a:spLocks/>
          </p:cNvSpPr>
          <p:nvPr/>
        </p:nvSpPr>
        <p:spPr>
          <a:xfrm>
            <a:off x="165385" y="458573"/>
            <a:ext cx="11861229" cy="8996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Team coach feedback to the GK</a:t>
            </a:r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D9FAC9F-7FB8-4F61-A789-4491865A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3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71DE17F-FAAD-AA08-98C4-D614B15F6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22667">
            <a:off x="11378095" y="2165867"/>
            <a:ext cx="907448" cy="9980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32A56D-FFAF-D411-543C-BDECD8BC6DE6}"/>
              </a:ext>
            </a:extLst>
          </p:cNvPr>
          <p:cNvSpPr txBox="1"/>
          <p:nvPr/>
        </p:nvSpPr>
        <p:spPr>
          <a:xfrm>
            <a:off x="9606036" y="3137944"/>
            <a:ext cx="2585964" cy="92333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No feedback</a:t>
            </a:r>
          </a:p>
          <a:p>
            <a:pPr marL="342900" indent="-342900">
              <a:buAutoNum type="arabicPeriod"/>
            </a:pPr>
            <a:r>
              <a:rPr lang="en-US" dirty="0"/>
              <a:t>Need to communicate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0D38344-2325-0853-643E-6D0E8E971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13493">
            <a:off x="9758282" y="2156100"/>
            <a:ext cx="914778" cy="1006148"/>
          </a:xfrm>
          <a:prstGeom prst="rect">
            <a:avLst/>
          </a:prstGeom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02762553-31A5-C571-CC0E-CA2D2816F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3434"/>
            <a:ext cx="9614418" cy="5358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D93056B-0FCD-7CBC-8BDE-1E8F786662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22667">
            <a:off x="1056986" y="5810182"/>
            <a:ext cx="473711" cy="521026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1FAC1136-4941-0C97-CDE3-0E5A1312E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20322667">
            <a:off x="8056512" y="2632617"/>
            <a:ext cx="406247" cy="44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804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CFE53AF-D5F6-47F5-A28A-5EF3CB30E907}"/>
              </a:ext>
            </a:extLst>
          </p:cNvPr>
          <p:cNvSpPr txBox="1">
            <a:spLocks/>
          </p:cNvSpPr>
          <p:nvPr/>
        </p:nvSpPr>
        <p:spPr>
          <a:xfrm>
            <a:off x="166271" y="502869"/>
            <a:ext cx="11754904" cy="8996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Communicating in the 1/3 of the field</a:t>
            </a:r>
            <a:r>
              <a:rPr lang="en-US" sz="40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AD9FAC9F-7FB8-4F61-A789-4491865A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3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ED93827-45FC-31C7-B8E1-410FE34CB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5291"/>
            <a:ext cx="12192000" cy="384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CE8DF140-80B0-174A-93D3-BFA97B54C7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9350826" y="2720937"/>
            <a:ext cx="395484" cy="43498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5F37C964-AAE8-F2DF-A29C-2996213AE2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3958527" y="3808722"/>
            <a:ext cx="524562" cy="57695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CDEDF89B-6751-E2AA-476F-6001FE8471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0322667">
            <a:off x="319622" y="5540394"/>
            <a:ext cx="926317" cy="10188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65767C6-B954-D711-F039-7544D7FBDB95}"/>
              </a:ext>
            </a:extLst>
          </p:cNvPr>
          <p:cNvSpPr txBox="1"/>
          <p:nvPr/>
        </p:nvSpPr>
        <p:spPr>
          <a:xfrm>
            <a:off x="1154741" y="5964865"/>
            <a:ext cx="2489784" cy="646331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Ball in the Def. 1/3</a:t>
            </a:r>
          </a:p>
          <a:p>
            <a:pPr marL="342900" indent="-342900">
              <a:buAutoNum type="arabicPeriod"/>
            </a:pPr>
            <a:r>
              <a:rPr lang="en-US" dirty="0"/>
              <a:t>Not sure what to say</a:t>
            </a:r>
          </a:p>
        </p:txBody>
      </p:sp>
    </p:spTree>
    <p:extLst>
      <p:ext uri="{BB962C8B-B14F-4D97-AF65-F5344CB8AC3E}">
        <p14:creationId xmlns:p14="http://schemas.microsoft.com/office/powerpoint/2010/main" val="392700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CE0F0-60AC-4B82-BE5E-8538C5B73CEF}"/>
              </a:ext>
            </a:extLst>
          </p:cNvPr>
          <p:cNvSpPr txBox="1">
            <a:spLocks/>
          </p:cNvSpPr>
          <p:nvPr/>
        </p:nvSpPr>
        <p:spPr>
          <a:xfrm>
            <a:off x="304800" y="703121"/>
            <a:ext cx="5490224" cy="8996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Questions ??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415320-365E-43B1-BC03-390FC5A8D917}"/>
              </a:ext>
            </a:extLst>
          </p:cNvPr>
          <p:cNvSpPr/>
          <p:nvPr/>
        </p:nvSpPr>
        <p:spPr>
          <a:xfrm>
            <a:off x="304800" y="2613392"/>
            <a:ext cx="11607800" cy="1415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Next Game Report is Phase II </a:t>
            </a:r>
          </a:p>
          <a:p>
            <a:pPr algn="ctr"/>
            <a:r>
              <a:rPr lang="en-US" sz="3200" b="0" cap="none" spc="0" dirty="0">
                <a:ln w="0"/>
                <a:solidFill>
                  <a:schemeClr val="bg1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~September – October 15, 2024~</a:t>
            </a: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F79FAF45-13A0-4F4F-AB85-62EA000E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7</a:t>
            </a:r>
          </a:p>
        </p:txBody>
      </p:sp>
    </p:spTree>
    <p:extLst>
      <p:ext uri="{BB962C8B-B14F-4D97-AF65-F5344CB8AC3E}">
        <p14:creationId xmlns:p14="http://schemas.microsoft.com/office/powerpoint/2010/main" val="614603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1977135_Playground rules presentation_RVA_v3.potx" id="{07413DCF-3AC5-4C70-87BD-941AEA8469DA}" vid="{4E9FF052-B545-4DF9-BE6D-6A74F8F6AE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9B77A0-8658-45E5-8D19-24559500539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9E42AFF-377A-47D3-84EF-20B0692369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AC8BD7-946A-4C17-A395-21CB0265D7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 review of playground rules</Template>
  <TotalTime>1302</TotalTime>
  <Words>203</Words>
  <Application>Microsoft Office PowerPoint</Application>
  <PresentationFormat>Widescreen</PresentationFormat>
  <Paragraphs>64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Corbel</vt:lpstr>
      <vt:lpstr>Franklin Gothic Medium</vt:lpstr>
      <vt:lpstr>Segoe UI</vt:lpstr>
      <vt:lpstr>Wingdings</vt:lpstr>
      <vt:lpstr>Banded</vt:lpstr>
      <vt:lpstr>Slide 1</vt:lpstr>
      <vt:lpstr>PowerPoint Presentation</vt:lpstr>
      <vt:lpstr>PowerPoint Presentation</vt:lpstr>
      <vt:lpstr>Slide 3</vt:lpstr>
      <vt:lpstr>Slide 3</vt:lpstr>
      <vt:lpstr>Slide 3</vt:lpstr>
      <vt:lpstr>Slide 3</vt:lpstr>
      <vt:lpstr>Slide 3</vt:lpstr>
      <vt:lpstr>Slide 7</vt:lpstr>
    </vt:vector>
  </TitlesOfParts>
  <Company>CCHCS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Tackett, Jeffrey@CDCR</dc:creator>
  <cp:lastModifiedBy>Tackett, Jeffrey@CDCR</cp:lastModifiedBy>
  <cp:revision>3</cp:revision>
  <dcterms:created xsi:type="dcterms:W3CDTF">2024-09-09T22:20:03Z</dcterms:created>
  <dcterms:modified xsi:type="dcterms:W3CDTF">2024-09-10T20:02:47Z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