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Lst>
  <p:notesMasterIdLst>
    <p:notesMasterId r:id="rId36"/>
  </p:notesMasterIdLst>
  <p:handoutMasterIdLst>
    <p:handoutMasterId r:id="rId37"/>
  </p:handoutMasterIdLst>
  <p:sldIdLst>
    <p:sldId id="333" r:id="rId5"/>
    <p:sldId id="343" r:id="rId6"/>
    <p:sldId id="335" r:id="rId7"/>
    <p:sldId id="352" r:id="rId8"/>
    <p:sldId id="369" r:id="rId9"/>
    <p:sldId id="336" r:id="rId10"/>
    <p:sldId id="346" r:id="rId11"/>
    <p:sldId id="347" r:id="rId12"/>
    <p:sldId id="349" r:id="rId13"/>
    <p:sldId id="348" r:id="rId14"/>
    <p:sldId id="350" r:id="rId15"/>
    <p:sldId id="351" r:id="rId16"/>
    <p:sldId id="337" r:id="rId17"/>
    <p:sldId id="338" r:id="rId18"/>
    <p:sldId id="360" r:id="rId19"/>
    <p:sldId id="361" r:id="rId20"/>
    <p:sldId id="362" r:id="rId21"/>
    <p:sldId id="363" r:id="rId22"/>
    <p:sldId id="364" r:id="rId23"/>
    <p:sldId id="365" r:id="rId24"/>
    <p:sldId id="366" r:id="rId25"/>
    <p:sldId id="367" r:id="rId26"/>
    <p:sldId id="368" r:id="rId27"/>
    <p:sldId id="353" r:id="rId28"/>
    <p:sldId id="354" r:id="rId29"/>
    <p:sldId id="355" r:id="rId30"/>
    <p:sldId id="356" r:id="rId31"/>
    <p:sldId id="357" r:id="rId32"/>
    <p:sldId id="358" r:id="rId33"/>
    <p:sldId id="359" r:id="rId34"/>
    <p:sldId id="31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A3D024-909B-3BC2-1496-FEEAB652808A}" name="Sher Dionisio" initials="" userId="S::Sher.Dionisio@teksystemsgs.com::02daa716-9709-4d47-a153-1943ce1675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5928" autoAdjust="0"/>
  </p:normalViewPr>
  <p:slideViewPr>
    <p:cSldViewPr snapToGrid="0">
      <p:cViewPr varScale="1">
        <p:scale>
          <a:sx n="78" d="100"/>
          <a:sy n="78" d="100"/>
        </p:scale>
        <p:origin x="782" y="62"/>
      </p:cViewPr>
      <p:guideLst/>
    </p:cSldViewPr>
  </p:slideViewPr>
  <p:outlineViewPr>
    <p:cViewPr>
      <p:scale>
        <a:sx n="33" d="100"/>
        <a:sy n="33" d="100"/>
      </p:scale>
      <p:origin x="0" y="-565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48FB2B-34ED-E8EE-078F-4511BAFD18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59E231-F075-10AE-46E0-70329D1E78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D5E8D3-75B0-400F-AAB1-C0C26989D3E3}" type="datetimeFigureOut">
              <a:rPr lang="en-US" smtClean="0"/>
              <a:t>3/4/2025</a:t>
            </a:fld>
            <a:endParaRPr lang="en-US"/>
          </a:p>
        </p:txBody>
      </p:sp>
      <p:sp>
        <p:nvSpPr>
          <p:cNvPr id="4" name="Footer Placeholder 3">
            <a:extLst>
              <a:ext uri="{FF2B5EF4-FFF2-40B4-BE49-F238E27FC236}">
                <a16:creationId xmlns:a16="http://schemas.microsoft.com/office/drawing/2014/main" id="{625E191B-2778-DAB4-3014-D9FA93B71A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8C59A03-C73F-F9EE-64C1-AC2F2F57AA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61470C-BC3E-4A96-8B75-17B99256CD30}" type="slidenum">
              <a:rPr lang="en-US" smtClean="0"/>
              <a:t>‹#›</a:t>
            </a:fld>
            <a:endParaRPr lang="en-US"/>
          </a:p>
        </p:txBody>
      </p:sp>
    </p:spTree>
    <p:extLst>
      <p:ext uri="{BB962C8B-B14F-4D97-AF65-F5344CB8AC3E}">
        <p14:creationId xmlns:p14="http://schemas.microsoft.com/office/powerpoint/2010/main" val="1772627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AA0BC-6609-4556-8B76-A1EDF3B4E98C}" type="datetimeFigureOut">
              <a:rPr lang="en-US" smtClean="0"/>
              <a:t>3/4/2025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0A596-7141-45E9-836C-E467146705EF}" type="slidenum">
              <a:rPr lang="en-US" smtClean="0"/>
              <a:t>‹#›</a:t>
            </a:fld>
            <a:endParaRPr lang="en-US" dirty="0"/>
          </a:p>
        </p:txBody>
      </p:sp>
    </p:spTree>
    <p:extLst>
      <p:ext uri="{BB962C8B-B14F-4D97-AF65-F5344CB8AC3E}">
        <p14:creationId xmlns:p14="http://schemas.microsoft.com/office/powerpoint/2010/main" val="739599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a:t>
            </a:fld>
            <a:endParaRPr lang="en-US" dirty="0"/>
          </a:p>
        </p:txBody>
      </p:sp>
    </p:spTree>
    <p:extLst>
      <p:ext uri="{BB962C8B-B14F-4D97-AF65-F5344CB8AC3E}">
        <p14:creationId xmlns:p14="http://schemas.microsoft.com/office/powerpoint/2010/main" val="2544710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10</a:t>
            </a:fld>
            <a:endParaRPr lang="en-US" dirty="0"/>
          </a:p>
        </p:txBody>
      </p:sp>
    </p:spTree>
    <p:extLst>
      <p:ext uri="{BB962C8B-B14F-4D97-AF65-F5344CB8AC3E}">
        <p14:creationId xmlns:p14="http://schemas.microsoft.com/office/powerpoint/2010/main" val="2493424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11</a:t>
            </a:fld>
            <a:endParaRPr lang="en-US" dirty="0"/>
          </a:p>
        </p:txBody>
      </p:sp>
    </p:spTree>
    <p:extLst>
      <p:ext uri="{BB962C8B-B14F-4D97-AF65-F5344CB8AC3E}">
        <p14:creationId xmlns:p14="http://schemas.microsoft.com/office/powerpoint/2010/main" val="232696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12</a:t>
            </a:fld>
            <a:endParaRPr lang="en-US" dirty="0"/>
          </a:p>
        </p:txBody>
      </p:sp>
    </p:spTree>
    <p:extLst>
      <p:ext uri="{BB962C8B-B14F-4D97-AF65-F5344CB8AC3E}">
        <p14:creationId xmlns:p14="http://schemas.microsoft.com/office/powerpoint/2010/main" val="173711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13</a:t>
            </a:fld>
            <a:endParaRPr lang="en-US" dirty="0"/>
          </a:p>
        </p:txBody>
      </p:sp>
    </p:spTree>
    <p:extLst>
      <p:ext uri="{BB962C8B-B14F-4D97-AF65-F5344CB8AC3E}">
        <p14:creationId xmlns:p14="http://schemas.microsoft.com/office/powerpoint/2010/main" val="1611553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14</a:t>
            </a:fld>
            <a:endParaRPr lang="en-US" dirty="0"/>
          </a:p>
        </p:txBody>
      </p:sp>
    </p:spTree>
    <p:extLst>
      <p:ext uri="{BB962C8B-B14F-4D97-AF65-F5344CB8AC3E}">
        <p14:creationId xmlns:p14="http://schemas.microsoft.com/office/powerpoint/2010/main" val="2163913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15</a:t>
            </a:fld>
            <a:endParaRPr lang="en-US" dirty="0"/>
          </a:p>
        </p:txBody>
      </p:sp>
    </p:spTree>
    <p:extLst>
      <p:ext uri="{BB962C8B-B14F-4D97-AF65-F5344CB8AC3E}">
        <p14:creationId xmlns:p14="http://schemas.microsoft.com/office/powerpoint/2010/main" val="207703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16</a:t>
            </a:fld>
            <a:endParaRPr lang="en-US" dirty="0"/>
          </a:p>
        </p:txBody>
      </p:sp>
    </p:spTree>
    <p:extLst>
      <p:ext uri="{BB962C8B-B14F-4D97-AF65-F5344CB8AC3E}">
        <p14:creationId xmlns:p14="http://schemas.microsoft.com/office/powerpoint/2010/main" val="2563486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17</a:t>
            </a:fld>
            <a:endParaRPr lang="en-US" dirty="0"/>
          </a:p>
        </p:txBody>
      </p:sp>
    </p:spTree>
    <p:extLst>
      <p:ext uri="{BB962C8B-B14F-4D97-AF65-F5344CB8AC3E}">
        <p14:creationId xmlns:p14="http://schemas.microsoft.com/office/powerpoint/2010/main" val="250016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18</a:t>
            </a:fld>
            <a:endParaRPr lang="en-US" dirty="0"/>
          </a:p>
        </p:txBody>
      </p:sp>
    </p:spTree>
    <p:extLst>
      <p:ext uri="{BB962C8B-B14F-4D97-AF65-F5344CB8AC3E}">
        <p14:creationId xmlns:p14="http://schemas.microsoft.com/office/powerpoint/2010/main" val="53184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19</a:t>
            </a:fld>
            <a:endParaRPr lang="en-US" dirty="0"/>
          </a:p>
        </p:txBody>
      </p:sp>
    </p:spTree>
    <p:extLst>
      <p:ext uri="{BB962C8B-B14F-4D97-AF65-F5344CB8AC3E}">
        <p14:creationId xmlns:p14="http://schemas.microsoft.com/office/powerpoint/2010/main" val="254566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70A596-7141-45E9-836C-E467146705EF}" type="slidenum">
              <a:rPr lang="en-US" smtClean="0"/>
              <a:t>2</a:t>
            </a:fld>
            <a:endParaRPr lang="en-US" dirty="0"/>
          </a:p>
        </p:txBody>
      </p:sp>
    </p:spTree>
    <p:extLst>
      <p:ext uri="{BB962C8B-B14F-4D97-AF65-F5344CB8AC3E}">
        <p14:creationId xmlns:p14="http://schemas.microsoft.com/office/powerpoint/2010/main" val="1275900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20</a:t>
            </a:fld>
            <a:endParaRPr lang="en-US" dirty="0"/>
          </a:p>
        </p:txBody>
      </p:sp>
    </p:spTree>
    <p:extLst>
      <p:ext uri="{BB962C8B-B14F-4D97-AF65-F5344CB8AC3E}">
        <p14:creationId xmlns:p14="http://schemas.microsoft.com/office/powerpoint/2010/main" val="2326960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21</a:t>
            </a:fld>
            <a:endParaRPr lang="en-US" dirty="0"/>
          </a:p>
        </p:txBody>
      </p:sp>
    </p:spTree>
    <p:extLst>
      <p:ext uri="{BB962C8B-B14F-4D97-AF65-F5344CB8AC3E}">
        <p14:creationId xmlns:p14="http://schemas.microsoft.com/office/powerpoint/2010/main" val="173711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22</a:t>
            </a:fld>
            <a:endParaRPr lang="en-US" dirty="0"/>
          </a:p>
        </p:txBody>
      </p:sp>
    </p:spTree>
    <p:extLst>
      <p:ext uri="{BB962C8B-B14F-4D97-AF65-F5344CB8AC3E}">
        <p14:creationId xmlns:p14="http://schemas.microsoft.com/office/powerpoint/2010/main" val="1611553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23</a:t>
            </a:fld>
            <a:endParaRPr lang="en-US" dirty="0"/>
          </a:p>
        </p:txBody>
      </p:sp>
    </p:spTree>
    <p:extLst>
      <p:ext uri="{BB962C8B-B14F-4D97-AF65-F5344CB8AC3E}">
        <p14:creationId xmlns:p14="http://schemas.microsoft.com/office/powerpoint/2010/main" val="2163913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24</a:t>
            </a:fld>
            <a:endParaRPr lang="en-US" dirty="0"/>
          </a:p>
        </p:txBody>
      </p:sp>
    </p:spTree>
    <p:extLst>
      <p:ext uri="{BB962C8B-B14F-4D97-AF65-F5344CB8AC3E}">
        <p14:creationId xmlns:p14="http://schemas.microsoft.com/office/powerpoint/2010/main" val="20770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25</a:t>
            </a:fld>
            <a:endParaRPr lang="en-US" dirty="0"/>
          </a:p>
        </p:txBody>
      </p:sp>
    </p:spTree>
    <p:extLst>
      <p:ext uri="{BB962C8B-B14F-4D97-AF65-F5344CB8AC3E}">
        <p14:creationId xmlns:p14="http://schemas.microsoft.com/office/powerpoint/2010/main" val="2563486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26</a:t>
            </a:fld>
            <a:endParaRPr lang="en-US" dirty="0"/>
          </a:p>
        </p:txBody>
      </p:sp>
    </p:spTree>
    <p:extLst>
      <p:ext uri="{BB962C8B-B14F-4D97-AF65-F5344CB8AC3E}">
        <p14:creationId xmlns:p14="http://schemas.microsoft.com/office/powerpoint/2010/main" val="2500164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27</a:t>
            </a:fld>
            <a:endParaRPr lang="en-US" dirty="0"/>
          </a:p>
        </p:txBody>
      </p:sp>
    </p:spTree>
    <p:extLst>
      <p:ext uri="{BB962C8B-B14F-4D97-AF65-F5344CB8AC3E}">
        <p14:creationId xmlns:p14="http://schemas.microsoft.com/office/powerpoint/2010/main" val="53184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28</a:t>
            </a:fld>
            <a:endParaRPr lang="en-US" dirty="0"/>
          </a:p>
        </p:txBody>
      </p:sp>
    </p:spTree>
    <p:extLst>
      <p:ext uri="{BB962C8B-B14F-4D97-AF65-F5344CB8AC3E}">
        <p14:creationId xmlns:p14="http://schemas.microsoft.com/office/powerpoint/2010/main" val="2545665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29</a:t>
            </a:fld>
            <a:endParaRPr lang="en-US" dirty="0"/>
          </a:p>
        </p:txBody>
      </p:sp>
    </p:spTree>
    <p:extLst>
      <p:ext uri="{BB962C8B-B14F-4D97-AF65-F5344CB8AC3E}">
        <p14:creationId xmlns:p14="http://schemas.microsoft.com/office/powerpoint/2010/main" val="161155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3</a:t>
            </a:fld>
            <a:endParaRPr lang="en-US" dirty="0"/>
          </a:p>
        </p:txBody>
      </p:sp>
    </p:spTree>
    <p:extLst>
      <p:ext uri="{BB962C8B-B14F-4D97-AF65-F5344CB8AC3E}">
        <p14:creationId xmlns:p14="http://schemas.microsoft.com/office/powerpoint/2010/main" val="674453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30</a:t>
            </a:fld>
            <a:endParaRPr lang="en-US" dirty="0"/>
          </a:p>
        </p:txBody>
      </p:sp>
    </p:spTree>
    <p:extLst>
      <p:ext uri="{BB962C8B-B14F-4D97-AF65-F5344CB8AC3E}">
        <p14:creationId xmlns:p14="http://schemas.microsoft.com/office/powerpoint/2010/main" val="2163913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31</a:t>
            </a:fld>
            <a:endParaRPr lang="en-US" dirty="0"/>
          </a:p>
        </p:txBody>
      </p:sp>
    </p:spTree>
    <p:extLst>
      <p:ext uri="{BB962C8B-B14F-4D97-AF65-F5344CB8AC3E}">
        <p14:creationId xmlns:p14="http://schemas.microsoft.com/office/powerpoint/2010/main" val="787055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4</a:t>
            </a:fld>
            <a:endParaRPr lang="en-US" dirty="0"/>
          </a:p>
        </p:txBody>
      </p:sp>
    </p:spTree>
    <p:extLst>
      <p:ext uri="{BB962C8B-B14F-4D97-AF65-F5344CB8AC3E}">
        <p14:creationId xmlns:p14="http://schemas.microsoft.com/office/powerpoint/2010/main" val="20770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5</a:t>
            </a:fld>
            <a:endParaRPr lang="en-US" dirty="0"/>
          </a:p>
        </p:txBody>
      </p:sp>
    </p:spTree>
    <p:extLst>
      <p:ext uri="{BB962C8B-B14F-4D97-AF65-F5344CB8AC3E}">
        <p14:creationId xmlns:p14="http://schemas.microsoft.com/office/powerpoint/2010/main" val="228837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6</a:t>
            </a:fld>
            <a:endParaRPr lang="en-US" dirty="0"/>
          </a:p>
        </p:txBody>
      </p:sp>
    </p:spTree>
    <p:extLst>
      <p:ext uri="{BB962C8B-B14F-4D97-AF65-F5344CB8AC3E}">
        <p14:creationId xmlns:p14="http://schemas.microsoft.com/office/powerpoint/2010/main" val="256348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7</a:t>
            </a:fld>
            <a:endParaRPr lang="en-US" dirty="0"/>
          </a:p>
        </p:txBody>
      </p:sp>
    </p:spTree>
    <p:extLst>
      <p:ext uri="{BB962C8B-B14F-4D97-AF65-F5344CB8AC3E}">
        <p14:creationId xmlns:p14="http://schemas.microsoft.com/office/powerpoint/2010/main" val="2500164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8</a:t>
            </a:fld>
            <a:endParaRPr lang="en-US" dirty="0"/>
          </a:p>
        </p:txBody>
      </p:sp>
    </p:spTree>
    <p:extLst>
      <p:ext uri="{BB962C8B-B14F-4D97-AF65-F5344CB8AC3E}">
        <p14:creationId xmlns:p14="http://schemas.microsoft.com/office/powerpoint/2010/main" val="53184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9</a:t>
            </a:fld>
            <a:endParaRPr lang="en-US" dirty="0"/>
          </a:p>
        </p:txBody>
      </p:sp>
    </p:spTree>
    <p:extLst>
      <p:ext uri="{BB962C8B-B14F-4D97-AF65-F5344CB8AC3E}">
        <p14:creationId xmlns:p14="http://schemas.microsoft.com/office/powerpoint/2010/main" val="2545665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accent3"/>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AE0C96-F19F-9C72-0ECC-19CEAF520CD5}"/>
              </a:ext>
            </a:extLst>
          </p:cNvPr>
          <p:cNvSpPr>
            <a:spLocks noGrp="1"/>
          </p:cNvSpPr>
          <p:nvPr>
            <p:ph type="title" hasCustomPrompt="1"/>
          </p:nvPr>
        </p:nvSpPr>
        <p:spPr>
          <a:xfrm>
            <a:off x="1642" y="152400"/>
            <a:ext cx="11786945" cy="6851633"/>
          </a:xfrm>
        </p:spPr>
        <p:txBody>
          <a:bodyPr lIns="0" bIns="0" anchor="b">
            <a:noAutofit/>
          </a:bodyPr>
          <a:lstStyle>
            <a:lvl1pPr>
              <a:lnSpc>
                <a:spcPct val="75000"/>
              </a:lnSpc>
              <a:defRPr sz="9000"/>
            </a:lvl1pPr>
          </a:lstStyle>
          <a:p>
            <a:r>
              <a:rPr lang="en-US" dirty="0"/>
              <a:t>Click to add title</a:t>
            </a:r>
          </a:p>
        </p:txBody>
      </p:sp>
    </p:spTree>
    <p:extLst>
      <p:ext uri="{BB962C8B-B14F-4D97-AF65-F5344CB8AC3E}">
        <p14:creationId xmlns:p14="http://schemas.microsoft.com/office/powerpoint/2010/main" val="297006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 Table">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chemeClr val="accent3"/>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6" name="Content Placeholder 9">
            <a:extLst>
              <a:ext uri="{FF2B5EF4-FFF2-40B4-BE49-F238E27FC236}">
                <a16:creationId xmlns:a16="http://schemas.microsoft.com/office/drawing/2014/main" id="{CD50CAF7-2F1B-2DE8-0836-79855C8FAF7E}"/>
              </a:ext>
            </a:extLst>
          </p:cNvPr>
          <p:cNvSpPr>
            <a:spLocks noGrp="1"/>
          </p:cNvSpPr>
          <p:nvPr>
            <p:ph sz="quarter" idx="14" hasCustomPrompt="1"/>
          </p:nvPr>
        </p:nvSpPr>
        <p:spPr>
          <a:xfrm>
            <a:off x="1121365" y="1395682"/>
            <a:ext cx="3943689" cy="4892405"/>
          </a:xfrm>
        </p:spPr>
        <p:txBody>
          <a:bodyPr>
            <a:normAutofit/>
          </a:bodyPr>
          <a:lstStyle>
            <a:lvl1pPr marL="0" indent="0">
              <a:spcBef>
                <a:spcPts val="1200"/>
              </a:spcBef>
              <a:spcAft>
                <a:spcPts val="200"/>
              </a:spcAft>
              <a:buClr>
                <a:schemeClr val="bg1"/>
              </a:buClr>
              <a:buFont typeface="+mj-lt"/>
              <a:buNone/>
              <a:defRPr sz="2400" b="0"/>
            </a:lvl1pPr>
            <a:lvl2pPr marL="182880" indent="-182880">
              <a:spcBef>
                <a:spcPts val="1200"/>
              </a:spcBef>
              <a:spcAft>
                <a:spcPts val="200"/>
              </a:spcAft>
              <a:buClr>
                <a:schemeClr val="bg1"/>
              </a:buClr>
              <a:buFont typeface="Wingdings" panose="05000000000000000000" pitchFamily="2" charset="2"/>
              <a:buChar char=" "/>
              <a:defRPr sz="2400" b="0"/>
            </a:lvl2pPr>
            <a:lvl3pPr marL="365760" indent="-182880">
              <a:spcBef>
                <a:spcPts val="1200"/>
              </a:spcBef>
              <a:spcAft>
                <a:spcPts val="200"/>
              </a:spcAft>
              <a:buClr>
                <a:schemeClr val="bg1"/>
              </a:buClr>
              <a:buFont typeface="Wingdings" panose="05000000000000000000" pitchFamily="2" charset="2"/>
              <a:buChar char=" "/>
              <a:defRPr sz="2400" b="0"/>
            </a:lvl3pPr>
            <a:lvl4pPr marL="548640" indent="-182880">
              <a:spcBef>
                <a:spcPts val="1200"/>
              </a:spcBef>
              <a:spcAft>
                <a:spcPts val="200"/>
              </a:spcAft>
              <a:buClr>
                <a:schemeClr val="bg1"/>
              </a:buClr>
              <a:buFont typeface="Wingdings" panose="05000000000000000000" pitchFamily="2" charset="2"/>
              <a:buChar char=" "/>
              <a:defRPr sz="2400" b="0"/>
            </a:lvl4pPr>
            <a:lvl5pPr marL="73152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able Placeholder 10">
            <a:extLst>
              <a:ext uri="{FF2B5EF4-FFF2-40B4-BE49-F238E27FC236}">
                <a16:creationId xmlns:a16="http://schemas.microsoft.com/office/drawing/2014/main" id="{06F04AF1-3FE6-ABA1-B825-A99F20209626}"/>
              </a:ext>
            </a:extLst>
          </p:cNvPr>
          <p:cNvSpPr>
            <a:spLocks noGrp="1"/>
          </p:cNvSpPr>
          <p:nvPr>
            <p:ph type="tbl" sz="quarter" idx="15"/>
          </p:nvPr>
        </p:nvSpPr>
        <p:spPr>
          <a:xfrm>
            <a:off x="5410200" y="1394931"/>
            <a:ext cx="5867400" cy="4893157"/>
          </a:xfrm>
        </p:spPr>
        <p:txBody>
          <a:bodyPr/>
          <a:lstStyle>
            <a:lvl1pPr marL="0" indent="0">
              <a:buNone/>
              <a:defRPr/>
            </a:lvl1pPr>
          </a:lstStyle>
          <a:p>
            <a:r>
              <a:rPr lang="en-US"/>
              <a:t>Click icon to add table</a:t>
            </a:r>
            <a:endParaRPr lang="en-US" dirty="0"/>
          </a:p>
        </p:txBody>
      </p:sp>
    </p:spTree>
    <p:extLst>
      <p:ext uri="{BB962C8B-B14F-4D97-AF65-F5344CB8AC3E}">
        <p14:creationId xmlns:p14="http://schemas.microsoft.com/office/powerpoint/2010/main" val="213125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lumns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chemeClr val="accent3"/>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0" name="Content Placeholder 9">
            <a:extLst>
              <a:ext uri="{FF2B5EF4-FFF2-40B4-BE49-F238E27FC236}">
                <a16:creationId xmlns:a16="http://schemas.microsoft.com/office/drawing/2014/main" id="{F77B15C8-F801-CE7B-29D5-162574985780}"/>
              </a:ext>
            </a:extLst>
          </p:cNvPr>
          <p:cNvSpPr>
            <a:spLocks noGrp="1"/>
          </p:cNvSpPr>
          <p:nvPr>
            <p:ph sz="quarter" idx="13" hasCustomPrompt="1"/>
          </p:nvPr>
        </p:nvSpPr>
        <p:spPr>
          <a:xfrm>
            <a:off x="1112796" y="1386335"/>
            <a:ext cx="5807956" cy="5027909"/>
          </a:xfrm>
        </p:spPr>
        <p:txBody>
          <a:bodyPr>
            <a:normAutofit/>
          </a:bodyPr>
          <a:lstStyle>
            <a:lvl1pPr marL="0" indent="0">
              <a:spcBef>
                <a:spcPts val="1200"/>
              </a:spcBef>
              <a:spcAft>
                <a:spcPts val="200"/>
              </a:spcAft>
              <a:buClr>
                <a:schemeClr val="bg1"/>
              </a:buClr>
              <a:buFont typeface="+mj-lt"/>
              <a:buNone/>
              <a:defRPr sz="2400" b="1"/>
            </a:lvl1pPr>
            <a:lvl2pPr marL="182880" indent="-182880">
              <a:spcBef>
                <a:spcPts val="1200"/>
              </a:spcBef>
              <a:spcAft>
                <a:spcPts val="200"/>
              </a:spcAft>
              <a:buClr>
                <a:schemeClr val="bg1"/>
              </a:buClr>
              <a:buFont typeface="Wingdings" panose="05000000000000000000" pitchFamily="2" charset="2"/>
              <a:buChar char=" "/>
              <a:defRPr sz="2400" b="0"/>
            </a:lvl2pPr>
            <a:lvl3pPr marL="411480" indent="-182880">
              <a:spcBef>
                <a:spcPts val="200"/>
              </a:spcBef>
              <a:spcAft>
                <a:spcPts val="400"/>
              </a:spcAft>
              <a:buClr>
                <a:schemeClr val="bg1"/>
              </a:buClr>
              <a:buFont typeface="Wingdings" panose="05000000000000000000" pitchFamily="2" charset="2"/>
              <a:buChar char=" "/>
              <a:defRPr sz="2400" b="0"/>
            </a:lvl3pPr>
            <a:lvl4pPr marL="594360" indent="-182880">
              <a:spcBef>
                <a:spcPts val="200"/>
              </a:spcBef>
              <a:spcAft>
                <a:spcPts val="200"/>
              </a:spcAft>
              <a:buClr>
                <a:schemeClr val="bg1"/>
              </a:buClr>
              <a:buFont typeface="Wingdings" panose="05000000000000000000" pitchFamily="2" charset="2"/>
              <a:buChar char=" "/>
              <a:defRPr sz="2400" b="0"/>
            </a:lvl4pPr>
            <a:lvl5pPr marL="777240" indent="-182880">
              <a:spcBef>
                <a:spcPts val="200"/>
              </a:spcBef>
              <a:spcAft>
                <a:spcPts val="4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9">
            <a:extLst>
              <a:ext uri="{FF2B5EF4-FFF2-40B4-BE49-F238E27FC236}">
                <a16:creationId xmlns:a16="http://schemas.microsoft.com/office/drawing/2014/main" id="{CD50CAF7-2F1B-2DE8-0836-79855C8FAF7E}"/>
              </a:ext>
            </a:extLst>
          </p:cNvPr>
          <p:cNvSpPr>
            <a:spLocks noGrp="1"/>
          </p:cNvSpPr>
          <p:nvPr>
            <p:ph sz="quarter" idx="14" hasCustomPrompt="1"/>
          </p:nvPr>
        </p:nvSpPr>
        <p:spPr>
          <a:xfrm>
            <a:off x="7437118" y="1392632"/>
            <a:ext cx="3871728" cy="5021612"/>
          </a:xfrm>
        </p:spPr>
        <p:txBody>
          <a:bodyPr>
            <a:normAutofit/>
          </a:bodyPr>
          <a:lstStyle>
            <a:lvl1pPr marL="0" indent="0">
              <a:spcBef>
                <a:spcPts val="1200"/>
              </a:spcBef>
              <a:spcAft>
                <a:spcPts val="200"/>
              </a:spcAft>
              <a:buClr>
                <a:schemeClr val="bg1"/>
              </a:buClr>
              <a:buFont typeface="+mj-lt"/>
              <a:buNone/>
              <a:defRPr sz="2400" b="1"/>
            </a:lvl1pPr>
            <a:lvl2pPr marL="0" indent="0">
              <a:spcBef>
                <a:spcPts val="1200"/>
              </a:spcBef>
              <a:spcAft>
                <a:spcPts val="200"/>
              </a:spcAft>
              <a:buClr>
                <a:schemeClr val="bg1"/>
              </a:buClr>
              <a:buFont typeface="Wingdings" panose="05000000000000000000" pitchFamily="2" charset="2"/>
              <a:buNone/>
              <a:defRPr sz="2400" b="0"/>
            </a:lvl2pPr>
            <a:lvl3pPr marL="182880" indent="-182880">
              <a:spcBef>
                <a:spcPts val="1200"/>
              </a:spcBef>
              <a:spcAft>
                <a:spcPts val="200"/>
              </a:spcAft>
              <a:buClr>
                <a:schemeClr val="bg1"/>
              </a:buClr>
              <a:buFont typeface="Wingdings" panose="05000000000000000000" pitchFamily="2" charset="2"/>
              <a:buChar char=" "/>
              <a:defRPr sz="2400" b="0"/>
            </a:lvl3pPr>
            <a:lvl4pPr marL="365760" indent="-182880">
              <a:spcBef>
                <a:spcPts val="1200"/>
              </a:spcBef>
              <a:spcAft>
                <a:spcPts val="200"/>
              </a:spcAft>
              <a:buClr>
                <a:schemeClr val="bg1"/>
              </a:buClr>
              <a:buFont typeface="Wingdings" panose="05000000000000000000" pitchFamily="2" charset="2"/>
              <a:buChar char=" "/>
              <a:defRPr sz="2400" b="0"/>
            </a:lvl4pPr>
            <a:lvl5pPr marL="54864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9007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able">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chemeClr val="accent3"/>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1" name="Table Placeholder 10">
            <a:extLst>
              <a:ext uri="{FF2B5EF4-FFF2-40B4-BE49-F238E27FC236}">
                <a16:creationId xmlns:a16="http://schemas.microsoft.com/office/drawing/2014/main" id="{151555B5-EB97-120B-13DB-89668075C2D0}"/>
              </a:ext>
            </a:extLst>
          </p:cNvPr>
          <p:cNvSpPr>
            <a:spLocks noGrp="1"/>
          </p:cNvSpPr>
          <p:nvPr>
            <p:ph type="tbl" sz="quarter" idx="13"/>
          </p:nvPr>
        </p:nvSpPr>
        <p:spPr>
          <a:xfrm>
            <a:off x="1112838" y="1395413"/>
            <a:ext cx="10164762" cy="4892675"/>
          </a:xfrm>
        </p:spPr>
        <p:txBody>
          <a:bodyPr/>
          <a:lstStyle>
            <a:lvl1pPr marL="0" indent="0" algn="l">
              <a:buNone/>
              <a:defRPr/>
            </a:lvl1pPr>
          </a:lstStyle>
          <a:p>
            <a:r>
              <a:rPr lang="en-US"/>
              <a:t>Click icon to add table</a:t>
            </a:r>
            <a:endParaRPr lang="en-US" dirty="0"/>
          </a:p>
        </p:txBody>
      </p:sp>
    </p:spTree>
    <p:extLst>
      <p:ext uri="{BB962C8B-B14F-4D97-AF65-F5344CB8AC3E}">
        <p14:creationId xmlns:p14="http://schemas.microsoft.com/office/powerpoint/2010/main" val="419481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accent3"/>
        </a:solidFill>
        <a:effectLst/>
      </p:bgPr>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AE58A1-276A-8069-A8B0-D3794D76F584}"/>
              </a:ext>
            </a:extLst>
          </p:cNvPr>
          <p:cNvSpPr>
            <a:spLocks noGrp="1"/>
          </p:cNvSpPr>
          <p:nvPr>
            <p:ph type="title"/>
          </p:nvPr>
        </p:nvSpPr>
        <p:spPr>
          <a:xfrm>
            <a:off x="-1" y="1990164"/>
            <a:ext cx="12192001" cy="5007535"/>
          </a:xfrm>
        </p:spPr>
        <p:txBody>
          <a:bodyPr lIns="0" tIns="0" rIns="0" bIns="0" anchor="b">
            <a:normAutofit/>
          </a:bodyPr>
          <a:lstStyle>
            <a:lvl1pPr>
              <a:lnSpc>
                <a:spcPct val="75000"/>
              </a:lnSpc>
              <a:defRPr sz="9000"/>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470F78B2-53B4-4F97-7E6A-90216696C870}"/>
              </a:ext>
            </a:extLst>
          </p:cNvPr>
          <p:cNvSpPr>
            <a:spLocks noGrp="1"/>
          </p:cNvSpPr>
          <p:nvPr>
            <p:ph type="body" sz="quarter" idx="13" hasCustomPrompt="1"/>
          </p:nvPr>
        </p:nvSpPr>
        <p:spPr>
          <a:xfrm>
            <a:off x="656005" y="71718"/>
            <a:ext cx="11535995" cy="1918446"/>
          </a:xfrm>
        </p:spPr>
        <p:txBody>
          <a:bodyPr lIns="0">
            <a:noAutofit/>
          </a:bodyPr>
          <a:lstStyle>
            <a:lvl1pPr marL="0" indent="0">
              <a:lnSpc>
                <a:spcPct val="75000"/>
              </a:lnSpc>
              <a:buNone/>
              <a:defRPr sz="3600" b="1" cap="all" baseline="0"/>
            </a:lvl1pPr>
          </a:lstStyle>
          <a:p>
            <a:pPr lvl="0"/>
            <a:r>
              <a:rPr lang="en-US" dirty="0"/>
              <a:t>Click to add text</a:t>
            </a:r>
          </a:p>
        </p:txBody>
      </p:sp>
    </p:spTree>
    <p:extLst>
      <p:ext uri="{BB962C8B-B14F-4D97-AF65-F5344CB8AC3E}">
        <p14:creationId xmlns:p14="http://schemas.microsoft.com/office/powerpoint/2010/main" val="5878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1202918" y="284176"/>
            <a:ext cx="10867429" cy="1311542"/>
          </a:xfrm>
        </p:spPr>
        <p:txBody>
          <a:bodyPr>
            <a:normAutofit/>
          </a:bodyPr>
          <a:lstStyle>
            <a:lvl1pPr>
              <a:defRPr sz="4800" b="0"/>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15060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CF17F1E-8E08-2BE6-194B-D6ADE1CE7CA8}"/>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358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chemeClr val="accent3"/>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0" name="Content Placeholder 9">
            <a:extLst>
              <a:ext uri="{FF2B5EF4-FFF2-40B4-BE49-F238E27FC236}">
                <a16:creationId xmlns:a16="http://schemas.microsoft.com/office/drawing/2014/main" id="{F77B15C8-F801-CE7B-29D5-162574985780}"/>
              </a:ext>
            </a:extLst>
          </p:cNvPr>
          <p:cNvSpPr>
            <a:spLocks noGrp="1"/>
          </p:cNvSpPr>
          <p:nvPr>
            <p:ph sz="quarter" idx="13" hasCustomPrompt="1"/>
          </p:nvPr>
        </p:nvSpPr>
        <p:spPr>
          <a:xfrm>
            <a:off x="2479752" y="1408753"/>
            <a:ext cx="7762875" cy="5072729"/>
          </a:xfrm>
        </p:spPr>
        <p:txBody>
          <a:bodyPr>
            <a:normAutofit/>
          </a:bodyPr>
          <a:lstStyle>
            <a:lvl1pPr marL="740664" indent="-740664">
              <a:spcBef>
                <a:spcPts val="1200"/>
              </a:spcBef>
              <a:spcAft>
                <a:spcPts val="200"/>
              </a:spcAft>
              <a:buClr>
                <a:schemeClr val="bg1"/>
              </a:buClr>
              <a:buFont typeface="+mj-lt"/>
              <a:buAutoNum type="arabicPeriod"/>
              <a:defRPr sz="3600" b="1"/>
            </a:lvl1pPr>
            <a:lvl2pPr marL="685800" indent="-457200">
              <a:spcBef>
                <a:spcPts val="1200"/>
              </a:spcBef>
              <a:spcAft>
                <a:spcPts val="200"/>
              </a:spcAft>
              <a:buClr>
                <a:schemeClr val="bg1"/>
              </a:buClr>
              <a:buFont typeface="+mj-lt"/>
              <a:buAutoNum type="arabicPeriod"/>
              <a:defRPr sz="3600" b="1"/>
            </a:lvl2pPr>
            <a:lvl3pPr marL="800100" indent="-342900">
              <a:spcBef>
                <a:spcPts val="1200"/>
              </a:spcBef>
              <a:spcAft>
                <a:spcPts val="200"/>
              </a:spcAft>
              <a:buClr>
                <a:schemeClr val="bg1"/>
              </a:buClr>
              <a:buFont typeface="+mj-lt"/>
              <a:buAutoNum type="arabicPeriod"/>
              <a:defRPr sz="3200" b="1"/>
            </a:lvl3pPr>
            <a:lvl4pPr marL="1028700" indent="-342900">
              <a:spcBef>
                <a:spcPts val="1200"/>
              </a:spcBef>
              <a:spcAft>
                <a:spcPts val="200"/>
              </a:spcAft>
              <a:buClr>
                <a:schemeClr val="bg1"/>
              </a:buClr>
              <a:buFont typeface="+mj-lt"/>
              <a:buAutoNum type="arabicPeriod"/>
              <a:defRPr sz="2800" b="1"/>
            </a:lvl4pPr>
            <a:lvl5pPr marL="1257300" indent="-342900">
              <a:spcBef>
                <a:spcPts val="1200"/>
              </a:spcBef>
              <a:spcAft>
                <a:spcPts val="200"/>
              </a:spcAft>
              <a:buClr>
                <a:schemeClr val="bg1"/>
              </a:buClr>
              <a:buFont typeface="+mj-lt"/>
              <a:buAutoNum type="arabicPeriod"/>
              <a:defRPr sz="28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474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Freeform 24">
            <a:extLst>
              <a:ext uri="{FF2B5EF4-FFF2-40B4-BE49-F238E27FC236}">
                <a16:creationId xmlns:a16="http://schemas.microsoft.com/office/drawing/2014/main" id="{F00653FB-60D2-643C-1F1B-17F5B766E170}"/>
              </a:ext>
              <a:ext uri="{C183D7F6-B498-43B3-948B-1728B52AA6E4}">
                <adec:decorative xmlns:adec="http://schemas.microsoft.com/office/drawing/2017/decorative" val="1"/>
              </a:ext>
            </a:extLst>
          </p:cNvPr>
          <p:cNvSpPr/>
          <p:nvPr userDrawn="1"/>
        </p:nvSpPr>
        <p:spPr>
          <a:xfrm>
            <a:off x="656004" y="3428999"/>
            <a:ext cx="11535996" cy="3429000"/>
          </a:xfrm>
          <a:custGeom>
            <a:avLst/>
            <a:gdLst>
              <a:gd name="connsiteX0" fmla="*/ 0 w 11535996"/>
              <a:gd name="connsiteY0" fmla="*/ 0 h 3429000"/>
              <a:gd name="connsiteX1" fmla="*/ 11535996 w 11535996"/>
              <a:gd name="connsiteY1" fmla="*/ 0 h 3429000"/>
              <a:gd name="connsiteX2" fmla="*/ 11535996 w 11535996"/>
              <a:gd name="connsiteY2" fmla="*/ 2471285 h 3429000"/>
              <a:gd name="connsiteX3" fmla="*/ 11307396 w 11535996"/>
              <a:gd name="connsiteY3" fmla="*/ 2699885 h 3429000"/>
              <a:gd name="connsiteX4" fmla="*/ 11535996 w 11535996"/>
              <a:gd name="connsiteY4" fmla="*/ 2928485 h 3429000"/>
              <a:gd name="connsiteX5" fmla="*/ 11535996 w 11535996"/>
              <a:gd name="connsiteY5" fmla="*/ 3429000 h 3429000"/>
              <a:gd name="connsiteX6" fmla="*/ 0 w 11535996"/>
              <a:gd name="connsiteY6"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35996" h="3429000">
                <a:moveTo>
                  <a:pt x="0" y="0"/>
                </a:moveTo>
                <a:lnTo>
                  <a:pt x="11535996" y="0"/>
                </a:lnTo>
                <a:lnTo>
                  <a:pt x="11535996" y="2471285"/>
                </a:lnTo>
                <a:cubicBezTo>
                  <a:pt x="11409744" y="2471285"/>
                  <a:pt x="11307396" y="2573633"/>
                  <a:pt x="11307396" y="2699885"/>
                </a:cubicBezTo>
                <a:cubicBezTo>
                  <a:pt x="11307396" y="2826137"/>
                  <a:pt x="11409744" y="2928485"/>
                  <a:pt x="11535996" y="2928485"/>
                </a:cubicBezTo>
                <a:lnTo>
                  <a:pt x="11535996" y="3429000"/>
                </a:lnTo>
                <a:lnTo>
                  <a:pt x="0" y="342900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AE0C96-F19F-9C72-0ECC-19CEAF520CD5}"/>
              </a:ext>
            </a:extLst>
          </p:cNvPr>
          <p:cNvSpPr>
            <a:spLocks noGrp="1"/>
          </p:cNvSpPr>
          <p:nvPr>
            <p:ph type="title" hasCustomPrompt="1"/>
          </p:nvPr>
        </p:nvSpPr>
        <p:spPr>
          <a:xfrm>
            <a:off x="656004" y="3428999"/>
            <a:ext cx="10879992" cy="3527616"/>
          </a:xfrm>
        </p:spPr>
        <p:txBody>
          <a:bodyPr lIns="91440" bIns="0" anchor="b">
            <a:noAutofit/>
          </a:bodyPr>
          <a:lstStyle>
            <a:lvl1pPr>
              <a:lnSpc>
                <a:spcPct val="75000"/>
              </a:lnSpc>
              <a:defRPr sz="6000"/>
            </a:lvl1pPr>
          </a:lstStyle>
          <a:p>
            <a:r>
              <a:rPr lang="en-US" dirty="0"/>
              <a:t>Click to add title</a:t>
            </a:r>
          </a:p>
        </p:txBody>
      </p:sp>
      <p:sp>
        <p:nvSpPr>
          <p:cNvPr id="7" name="Picture Placeholder 6">
            <a:extLst>
              <a:ext uri="{FF2B5EF4-FFF2-40B4-BE49-F238E27FC236}">
                <a16:creationId xmlns:a16="http://schemas.microsoft.com/office/drawing/2014/main" id="{4635F53A-FA3B-FBC0-EEF8-7B34CC1C11C8}"/>
              </a:ext>
            </a:extLst>
          </p:cNvPr>
          <p:cNvSpPr>
            <a:spLocks noGrp="1"/>
          </p:cNvSpPr>
          <p:nvPr>
            <p:ph type="pic" sz="quarter" idx="10"/>
          </p:nvPr>
        </p:nvSpPr>
        <p:spPr>
          <a:xfrm>
            <a:off x="655638" y="0"/>
            <a:ext cx="10880725" cy="3429000"/>
          </a:xfrm>
        </p:spPr>
        <p:txBody>
          <a:bodyPr/>
          <a:lstStyle>
            <a:lvl1pPr marL="0" indent="0" algn="ctr">
              <a:buNone/>
              <a:defRPr/>
            </a:lvl1pPr>
          </a:lstStyle>
          <a:p>
            <a:r>
              <a:rPr lang="en-US"/>
              <a:t>Click icon to add picture</a:t>
            </a:r>
            <a:endParaRPr lang="en-US" dirty="0"/>
          </a:p>
        </p:txBody>
      </p: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0038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Content + Image">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A66ED70-517E-1A4B-BF8B-6222E4AFC090}"/>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0AE0C96-F19F-9C72-0ECC-19CEAF520CD5}"/>
              </a:ext>
            </a:extLst>
          </p:cNvPr>
          <p:cNvSpPr>
            <a:spLocks noGrp="1"/>
          </p:cNvSpPr>
          <p:nvPr>
            <p:ph type="title" hasCustomPrompt="1"/>
          </p:nvPr>
        </p:nvSpPr>
        <p:spPr>
          <a:xfrm>
            <a:off x="1582" y="-8965"/>
            <a:ext cx="12190418" cy="3435682"/>
          </a:xfrm>
          <a:solidFill>
            <a:schemeClr val="accent3"/>
          </a:solidFill>
        </p:spPr>
        <p:txBody>
          <a:bodyPr lIns="91440" bIns="45720" anchor="b">
            <a:noAutofit/>
          </a:bodyPr>
          <a:lstStyle>
            <a:lvl1pPr>
              <a:lnSpc>
                <a:spcPct val="75000"/>
              </a:lnSpc>
              <a:defRPr sz="6000"/>
            </a:lvl1pPr>
          </a:lstStyle>
          <a:p>
            <a:r>
              <a:rPr lang="en-US" dirty="0"/>
              <a:t>Click to add title</a:t>
            </a:r>
          </a:p>
        </p:txBody>
      </p:sp>
      <p:sp>
        <p:nvSpPr>
          <p:cNvPr id="9" name="Content Placeholder 8">
            <a:extLst>
              <a:ext uri="{FF2B5EF4-FFF2-40B4-BE49-F238E27FC236}">
                <a16:creationId xmlns:a16="http://schemas.microsoft.com/office/drawing/2014/main" id="{D6CFA3FF-DED5-0A57-622D-8B56A5F7D010}"/>
              </a:ext>
            </a:extLst>
          </p:cNvPr>
          <p:cNvSpPr>
            <a:spLocks noGrp="1"/>
          </p:cNvSpPr>
          <p:nvPr>
            <p:ph sz="quarter" idx="11" hasCustomPrompt="1"/>
          </p:nvPr>
        </p:nvSpPr>
        <p:spPr>
          <a:xfrm>
            <a:off x="1210143" y="3827464"/>
            <a:ext cx="4347975" cy="2896066"/>
          </a:xfrm>
        </p:spPr>
        <p:txBody>
          <a:bodyPr lIns="0">
            <a:normAutofit/>
          </a:bodyPr>
          <a:lstStyle>
            <a:lvl1pPr marL="0" indent="0">
              <a:buNone/>
              <a:defRPr sz="3200"/>
            </a:lvl1pPr>
            <a:lvl2pPr marL="228600" indent="0">
              <a:buNone/>
              <a:defRPr sz="3200"/>
            </a:lvl2pPr>
            <a:lvl3pPr marL="457200" indent="0">
              <a:buNone/>
              <a:defRPr sz="2800"/>
            </a:lvl3pPr>
            <a:lvl4pPr marL="685800" indent="0">
              <a:buNone/>
              <a:defRPr sz="2400"/>
            </a:lvl4pPr>
            <a:lvl5pPr marL="914400" indent="0">
              <a:buNone/>
              <a:defRPr sz="24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4635F53A-FA3B-FBC0-EEF8-7B34CC1C11C8}"/>
              </a:ext>
            </a:extLst>
          </p:cNvPr>
          <p:cNvSpPr>
            <a:spLocks noGrp="1"/>
          </p:cNvSpPr>
          <p:nvPr>
            <p:ph type="pic" sz="quarter" idx="10"/>
          </p:nvPr>
        </p:nvSpPr>
        <p:spPr>
          <a:xfrm>
            <a:off x="6102703" y="3429000"/>
            <a:ext cx="5439996" cy="3429000"/>
          </a:xfrm>
        </p:spPr>
        <p:txBody>
          <a:bodyPr/>
          <a:lstStyle>
            <a:lvl1pPr marL="0" indent="0" algn="ctr">
              <a:buNone/>
              <a:defRPr/>
            </a:lvl1pPr>
          </a:lstStyle>
          <a:p>
            <a:r>
              <a:rPr lang="en-US"/>
              <a:t>Click icon to add picture</a:t>
            </a:r>
            <a:endParaRPr lang="en-US" dirty="0"/>
          </a:p>
        </p:txBody>
      </p: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35607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Content 1">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chemeClr val="accent3"/>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0" name="Content Placeholder 9">
            <a:extLst>
              <a:ext uri="{FF2B5EF4-FFF2-40B4-BE49-F238E27FC236}">
                <a16:creationId xmlns:a16="http://schemas.microsoft.com/office/drawing/2014/main" id="{F77B15C8-F801-CE7B-29D5-162574985780}"/>
              </a:ext>
            </a:extLst>
          </p:cNvPr>
          <p:cNvSpPr>
            <a:spLocks noGrp="1"/>
          </p:cNvSpPr>
          <p:nvPr>
            <p:ph sz="quarter" idx="13" hasCustomPrompt="1"/>
          </p:nvPr>
        </p:nvSpPr>
        <p:spPr>
          <a:xfrm>
            <a:off x="2475200" y="1399785"/>
            <a:ext cx="8874117" cy="5027909"/>
          </a:xfrm>
        </p:spPr>
        <p:txBody>
          <a:bodyPr>
            <a:normAutofit/>
          </a:bodyPr>
          <a:lstStyle>
            <a:lvl1pPr marL="0" indent="0">
              <a:spcBef>
                <a:spcPts val="1200"/>
              </a:spcBef>
              <a:spcAft>
                <a:spcPts val="200"/>
              </a:spcAft>
              <a:buClr>
                <a:schemeClr val="bg1"/>
              </a:buClr>
              <a:buFont typeface="+mj-lt"/>
              <a:buNone/>
              <a:defRPr sz="2400" b="1"/>
            </a:lvl1pPr>
            <a:lvl2pPr marL="182880" indent="-182880">
              <a:spcBef>
                <a:spcPts val="1200"/>
              </a:spcBef>
              <a:spcAft>
                <a:spcPts val="200"/>
              </a:spcAft>
              <a:buClr>
                <a:schemeClr val="bg1"/>
              </a:buClr>
              <a:buFont typeface="Wingdings" panose="05000000000000000000" pitchFamily="2" charset="2"/>
              <a:buChar char=" "/>
              <a:defRPr sz="2400" b="0"/>
            </a:lvl2pPr>
            <a:lvl3pPr marL="365760" indent="-182880">
              <a:spcBef>
                <a:spcPts val="1200"/>
              </a:spcBef>
              <a:spcAft>
                <a:spcPts val="200"/>
              </a:spcAft>
              <a:buClr>
                <a:schemeClr val="bg1"/>
              </a:buClr>
              <a:buFont typeface="Wingdings" panose="05000000000000000000" pitchFamily="2" charset="2"/>
              <a:buChar char=" "/>
              <a:defRPr sz="2400" b="0"/>
            </a:lvl3pPr>
            <a:lvl4pPr marL="548640" indent="-182880">
              <a:spcBef>
                <a:spcPts val="1200"/>
              </a:spcBef>
              <a:spcAft>
                <a:spcPts val="200"/>
              </a:spcAft>
              <a:buClr>
                <a:schemeClr val="bg1"/>
              </a:buClr>
              <a:buFont typeface="Wingdings" panose="05000000000000000000" pitchFamily="2" charset="2"/>
              <a:buChar char=" "/>
              <a:defRPr sz="2400" b="0"/>
            </a:lvl4pPr>
            <a:lvl5pPr marL="73152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249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0C96-F19F-9C72-0ECC-19CEAF520CD5}"/>
              </a:ext>
            </a:extLst>
          </p:cNvPr>
          <p:cNvSpPr>
            <a:spLocks noGrp="1"/>
          </p:cNvSpPr>
          <p:nvPr>
            <p:ph type="title" hasCustomPrompt="1"/>
          </p:nvPr>
        </p:nvSpPr>
        <p:spPr>
          <a:xfrm>
            <a:off x="651398" y="1640541"/>
            <a:ext cx="11540602" cy="3736130"/>
          </a:xfrm>
          <a:solidFill>
            <a:schemeClr val="accent3"/>
          </a:solidFill>
        </p:spPr>
        <p:txBody>
          <a:bodyPr lIns="91440" bIns="45720" anchor="b">
            <a:noAutofit/>
          </a:bodyPr>
          <a:lstStyle>
            <a:lvl1pPr>
              <a:lnSpc>
                <a:spcPct val="75000"/>
              </a:lnSpc>
              <a:defRPr sz="6000"/>
            </a:lvl1pPr>
          </a:lstStyle>
          <a:p>
            <a:r>
              <a:rPr lang="en-US" dirty="0"/>
              <a:t>Click to add title</a:t>
            </a:r>
          </a:p>
        </p:txBody>
      </p:sp>
      <p:sp>
        <p:nvSpPr>
          <p:cNvPr id="9" name="Content Placeholder 8">
            <a:extLst>
              <a:ext uri="{FF2B5EF4-FFF2-40B4-BE49-F238E27FC236}">
                <a16:creationId xmlns:a16="http://schemas.microsoft.com/office/drawing/2014/main" id="{D6CFA3FF-DED5-0A57-622D-8B56A5F7D010}"/>
              </a:ext>
            </a:extLst>
          </p:cNvPr>
          <p:cNvSpPr>
            <a:spLocks noGrp="1"/>
          </p:cNvSpPr>
          <p:nvPr>
            <p:ph sz="quarter" idx="11" hasCustomPrompt="1"/>
          </p:nvPr>
        </p:nvSpPr>
        <p:spPr>
          <a:xfrm>
            <a:off x="646792" y="-12632"/>
            <a:ext cx="11545207" cy="1653173"/>
          </a:xfrm>
          <a:solidFill>
            <a:schemeClr val="accent3"/>
          </a:solidFill>
        </p:spPr>
        <p:txBody>
          <a:bodyPr lIns="91440">
            <a:normAutofit/>
          </a:bodyPr>
          <a:lstStyle>
            <a:lvl1pPr marL="0" indent="0">
              <a:buNone/>
              <a:defRPr sz="3600" b="1" cap="all" baseline="0"/>
            </a:lvl1pPr>
            <a:lvl2pPr marL="228600" indent="0">
              <a:buNone/>
              <a:defRPr sz="3600" b="1" cap="all" baseline="0"/>
            </a:lvl2pPr>
            <a:lvl3pPr marL="457200" indent="0">
              <a:buNone/>
              <a:defRPr sz="3200" b="1" cap="all" baseline="0"/>
            </a:lvl3pPr>
            <a:lvl4pPr marL="685800" indent="0">
              <a:buNone/>
              <a:defRPr sz="2800" b="1" cap="all" baseline="0"/>
            </a:lvl4pPr>
            <a:lvl5pPr marL="914400" indent="0">
              <a:buNone/>
              <a:defRPr sz="2800" b="1" cap="all" baseline="0"/>
            </a:lvl5pPr>
          </a:lstStyle>
          <a:p>
            <a:pPr lvl="0"/>
            <a:r>
              <a:rPr lang="en-US" dirty="0"/>
              <a:t>Click to add content</a:t>
            </a:r>
          </a:p>
          <a:p>
            <a:pPr lvl="1"/>
            <a:r>
              <a:rPr lang="en-US" dirty="0"/>
              <a:t>Second level</a:t>
            </a:r>
          </a:p>
          <a:p>
            <a:pPr lvl="2"/>
            <a:r>
              <a:rPr lang="en-US" dirty="0"/>
              <a:t>Third level</a:t>
            </a:r>
          </a:p>
        </p:txBody>
      </p:sp>
      <p:cxnSp>
        <p:nvCxnSpPr>
          <p:cNvPr id="10" name="Straight Connector 9">
            <a:extLst>
              <a:ext uri="{FF2B5EF4-FFF2-40B4-BE49-F238E27FC236}">
                <a16:creationId xmlns:a16="http://schemas.microsoft.com/office/drawing/2014/main" id="{9A66ED70-517E-1A4B-BF8B-6222E4AFC090}"/>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4056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lumns 1">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chemeClr val="accent3"/>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0" name="Content Placeholder 9">
            <a:extLst>
              <a:ext uri="{FF2B5EF4-FFF2-40B4-BE49-F238E27FC236}">
                <a16:creationId xmlns:a16="http://schemas.microsoft.com/office/drawing/2014/main" id="{F77B15C8-F801-CE7B-29D5-162574985780}"/>
              </a:ext>
            </a:extLst>
          </p:cNvPr>
          <p:cNvSpPr>
            <a:spLocks noGrp="1"/>
          </p:cNvSpPr>
          <p:nvPr>
            <p:ph sz="quarter" idx="13" hasCustomPrompt="1"/>
          </p:nvPr>
        </p:nvSpPr>
        <p:spPr>
          <a:xfrm>
            <a:off x="1108600" y="1392631"/>
            <a:ext cx="4853595" cy="5027909"/>
          </a:xfrm>
        </p:spPr>
        <p:txBody>
          <a:bodyPr>
            <a:normAutofit/>
          </a:bodyPr>
          <a:lstStyle>
            <a:lvl1pPr marL="0" indent="0">
              <a:spcBef>
                <a:spcPts val="1200"/>
              </a:spcBef>
              <a:spcAft>
                <a:spcPts val="200"/>
              </a:spcAft>
              <a:buClr>
                <a:schemeClr val="bg1"/>
              </a:buClr>
              <a:buFont typeface="+mj-lt"/>
              <a:buNone/>
              <a:defRPr sz="2400" b="1"/>
            </a:lvl1pPr>
            <a:lvl2pPr marL="0" indent="0">
              <a:spcBef>
                <a:spcPts val="1200"/>
              </a:spcBef>
              <a:spcAft>
                <a:spcPts val="200"/>
              </a:spcAft>
              <a:buClr>
                <a:schemeClr val="bg1"/>
              </a:buClr>
              <a:buFont typeface="Wingdings" panose="05000000000000000000" pitchFamily="2" charset="2"/>
              <a:buNone/>
              <a:defRPr sz="2400" b="0"/>
            </a:lvl2pPr>
            <a:lvl3pPr marL="182880" indent="-182880">
              <a:spcBef>
                <a:spcPts val="1200"/>
              </a:spcBef>
              <a:spcAft>
                <a:spcPts val="200"/>
              </a:spcAft>
              <a:buClr>
                <a:schemeClr val="bg1"/>
              </a:buClr>
              <a:buFont typeface="Wingdings" panose="05000000000000000000" pitchFamily="2" charset="2"/>
              <a:buChar char=" "/>
              <a:defRPr sz="2400" b="0"/>
            </a:lvl3pPr>
            <a:lvl4pPr marL="365760" indent="-182880">
              <a:spcBef>
                <a:spcPts val="1200"/>
              </a:spcBef>
              <a:spcAft>
                <a:spcPts val="200"/>
              </a:spcAft>
              <a:buClr>
                <a:schemeClr val="bg1"/>
              </a:buClr>
              <a:buFont typeface="Wingdings" panose="05000000000000000000" pitchFamily="2" charset="2"/>
              <a:buChar char=" "/>
              <a:defRPr sz="2400" b="0"/>
            </a:lvl4pPr>
            <a:lvl5pPr marL="54864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9">
            <a:extLst>
              <a:ext uri="{FF2B5EF4-FFF2-40B4-BE49-F238E27FC236}">
                <a16:creationId xmlns:a16="http://schemas.microsoft.com/office/drawing/2014/main" id="{CD50CAF7-2F1B-2DE8-0836-79855C8FAF7E}"/>
              </a:ext>
            </a:extLst>
          </p:cNvPr>
          <p:cNvSpPr>
            <a:spLocks noGrp="1"/>
          </p:cNvSpPr>
          <p:nvPr>
            <p:ph sz="quarter" idx="14" hasCustomPrompt="1"/>
          </p:nvPr>
        </p:nvSpPr>
        <p:spPr>
          <a:xfrm>
            <a:off x="6428358" y="1392631"/>
            <a:ext cx="4853595" cy="5027909"/>
          </a:xfrm>
        </p:spPr>
        <p:txBody>
          <a:bodyPr>
            <a:normAutofit/>
          </a:bodyPr>
          <a:lstStyle>
            <a:lvl1pPr marL="0" indent="0">
              <a:spcBef>
                <a:spcPts val="1200"/>
              </a:spcBef>
              <a:spcAft>
                <a:spcPts val="200"/>
              </a:spcAft>
              <a:buClr>
                <a:schemeClr val="bg1"/>
              </a:buClr>
              <a:buFont typeface="+mj-lt"/>
              <a:buNone/>
              <a:defRPr sz="2400" b="1"/>
            </a:lvl1pPr>
            <a:lvl2pPr marL="0" indent="0">
              <a:spcBef>
                <a:spcPts val="1200"/>
              </a:spcBef>
              <a:spcAft>
                <a:spcPts val="200"/>
              </a:spcAft>
              <a:buClr>
                <a:schemeClr val="bg1"/>
              </a:buClr>
              <a:buFont typeface="Wingdings" panose="05000000000000000000" pitchFamily="2" charset="2"/>
              <a:buNone/>
              <a:defRPr sz="2400" b="0"/>
            </a:lvl2pPr>
            <a:lvl3pPr marL="182880" indent="-182880">
              <a:spcBef>
                <a:spcPts val="1200"/>
              </a:spcBef>
              <a:spcAft>
                <a:spcPts val="200"/>
              </a:spcAft>
              <a:buClr>
                <a:schemeClr val="bg1"/>
              </a:buClr>
              <a:buFont typeface="Wingdings" panose="05000000000000000000" pitchFamily="2" charset="2"/>
              <a:buChar char=" "/>
              <a:defRPr sz="2400" b="0"/>
            </a:lvl3pPr>
            <a:lvl4pPr marL="365760" indent="-182880">
              <a:spcBef>
                <a:spcPts val="1200"/>
              </a:spcBef>
              <a:spcAft>
                <a:spcPts val="200"/>
              </a:spcAft>
              <a:buClr>
                <a:schemeClr val="bg1"/>
              </a:buClr>
              <a:buFont typeface="Wingdings" panose="05000000000000000000" pitchFamily="2" charset="2"/>
              <a:buChar char=" "/>
              <a:defRPr sz="2400" b="0"/>
            </a:lvl4pPr>
            <a:lvl5pPr marL="54864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80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lumns 2">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chemeClr val="accent3"/>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0" name="Content Placeholder 9">
            <a:extLst>
              <a:ext uri="{FF2B5EF4-FFF2-40B4-BE49-F238E27FC236}">
                <a16:creationId xmlns:a16="http://schemas.microsoft.com/office/drawing/2014/main" id="{F77B15C8-F801-CE7B-29D5-162574985780}"/>
              </a:ext>
            </a:extLst>
          </p:cNvPr>
          <p:cNvSpPr>
            <a:spLocks noGrp="1"/>
          </p:cNvSpPr>
          <p:nvPr>
            <p:ph sz="quarter" idx="13" hasCustomPrompt="1"/>
          </p:nvPr>
        </p:nvSpPr>
        <p:spPr>
          <a:xfrm>
            <a:off x="1101938" y="1392630"/>
            <a:ext cx="3845084" cy="4964853"/>
          </a:xfrm>
        </p:spPr>
        <p:txBody>
          <a:bodyPr>
            <a:normAutofit/>
          </a:bodyPr>
          <a:lstStyle>
            <a:lvl1pPr marL="0" indent="0">
              <a:spcBef>
                <a:spcPts val="1200"/>
              </a:spcBef>
              <a:spcAft>
                <a:spcPts val="200"/>
              </a:spcAft>
              <a:buClr>
                <a:schemeClr val="bg1"/>
              </a:buClr>
              <a:buFont typeface="+mj-lt"/>
              <a:buNone/>
              <a:defRPr sz="2400" b="1"/>
            </a:lvl1pPr>
            <a:lvl2pPr marL="512064" indent="-512064">
              <a:spcBef>
                <a:spcPts val="1200"/>
              </a:spcBef>
              <a:spcAft>
                <a:spcPts val="200"/>
              </a:spcAft>
              <a:buClr>
                <a:schemeClr val="bg1"/>
              </a:buClr>
              <a:buFont typeface="+mj-lt"/>
              <a:buAutoNum type="arabicPeriod"/>
              <a:defRPr sz="2400" b="0"/>
            </a:lvl2pPr>
            <a:lvl3pPr marL="786384" indent="-512064">
              <a:spcBef>
                <a:spcPts val="1200"/>
              </a:spcBef>
              <a:spcAft>
                <a:spcPts val="200"/>
              </a:spcAft>
              <a:buClr>
                <a:schemeClr val="bg1"/>
              </a:buClr>
              <a:buFont typeface="+mj-lt"/>
              <a:buAutoNum type="arabicPeriod"/>
              <a:defRPr sz="2400" b="0"/>
            </a:lvl3pPr>
            <a:lvl4pPr marL="969264" indent="-512064">
              <a:spcBef>
                <a:spcPts val="1200"/>
              </a:spcBef>
              <a:spcAft>
                <a:spcPts val="200"/>
              </a:spcAft>
              <a:buClr>
                <a:schemeClr val="bg1"/>
              </a:buClr>
              <a:buFont typeface="+mj-lt"/>
              <a:buAutoNum type="arabicPeriod"/>
              <a:defRPr sz="2400" b="0"/>
            </a:lvl4pPr>
            <a:lvl5pPr marL="1243584" indent="-512064">
              <a:spcBef>
                <a:spcPts val="1200"/>
              </a:spcBef>
              <a:spcAft>
                <a:spcPts val="200"/>
              </a:spcAft>
              <a:buClr>
                <a:schemeClr val="bg1"/>
              </a:buClr>
              <a:buFont typeface="+mj-lt"/>
              <a:buAutoNum type="arabicPeriod"/>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9">
            <a:extLst>
              <a:ext uri="{FF2B5EF4-FFF2-40B4-BE49-F238E27FC236}">
                <a16:creationId xmlns:a16="http://schemas.microsoft.com/office/drawing/2014/main" id="{CD50CAF7-2F1B-2DE8-0836-79855C8FAF7E}"/>
              </a:ext>
            </a:extLst>
          </p:cNvPr>
          <p:cNvSpPr>
            <a:spLocks noGrp="1"/>
          </p:cNvSpPr>
          <p:nvPr>
            <p:ph sz="quarter" idx="14" hasCustomPrompt="1"/>
          </p:nvPr>
        </p:nvSpPr>
        <p:spPr>
          <a:xfrm>
            <a:off x="5410886" y="1392630"/>
            <a:ext cx="5871068" cy="4964853"/>
          </a:xfrm>
        </p:spPr>
        <p:txBody>
          <a:bodyPr>
            <a:normAutofit/>
          </a:bodyPr>
          <a:lstStyle>
            <a:lvl1pPr marL="0" indent="0">
              <a:spcBef>
                <a:spcPts val="1200"/>
              </a:spcBef>
              <a:spcAft>
                <a:spcPts val="200"/>
              </a:spcAft>
              <a:buClr>
                <a:schemeClr val="bg1"/>
              </a:buClr>
              <a:buFont typeface="+mj-lt"/>
              <a:buNone/>
              <a:defRPr sz="2400" b="1"/>
            </a:lvl1pPr>
            <a:lvl2pPr marL="0" indent="0">
              <a:spcBef>
                <a:spcPts val="1200"/>
              </a:spcBef>
              <a:spcAft>
                <a:spcPts val="200"/>
              </a:spcAft>
              <a:buClr>
                <a:schemeClr val="bg1"/>
              </a:buClr>
              <a:buFont typeface="Wingdings" panose="05000000000000000000" pitchFamily="2" charset="2"/>
              <a:buNone/>
              <a:defRPr sz="2400" b="0"/>
            </a:lvl2pPr>
            <a:lvl3pPr marL="182880" indent="-182880">
              <a:spcBef>
                <a:spcPts val="1200"/>
              </a:spcBef>
              <a:spcAft>
                <a:spcPts val="200"/>
              </a:spcAft>
              <a:buClr>
                <a:schemeClr val="bg1"/>
              </a:buClr>
              <a:buFont typeface="Wingdings" panose="05000000000000000000" pitchFamily="2" charset="2"/>
              <a:buChar char=" "/>
              <a:defRPr sz="2400" b="0"/>
            </a:lvl3pPr>
            <a:lvl4pPr marL="365760" indent="-182880">
              <a:spcBef>
                <a:spcPts val="1200"/>
              </a:spcBef>
              <a:spcAft>
                <a:spcPts val="200"/>
              </a:spcAft>
              <a:buClr>
                <a:schemeClr val="bg1"/>
              </a:buClr>
              <a:buFont typeface="Wingdings" panose="05000000000000000000" pitchFamily="2" charset="2"/>
              <a:buChar char=" "/>
              <a:defRPr sz="2400" b="0"/>
            </a:lvl4pPr>
            <a:lvl5pPr marL="54864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31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 Content">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886B185-3833-879A-4CDA-070118A5B965}"/>
              </a:ext>
              <a:ext uri="{C183D7F6-B498-43B3-948B-1728B52AA6E4}">
                <adec:decorative xmlns:adec="http://schemas.microsoft.com/office/drawing/2017/decorative" val="1"/>
              </a:ext>
            </a:extLst>
          </p:cNvPr>
          <p:cNvCxnSpPr>
            <a:cxnSpLocks/>
          </p:cNvCxnSpPr>
          <p:nvPr userDrawn="1"/>
        </p:nvCxnSpPr>
        <p:spPr>
          <a:xfrm>
            <a:off x="651398" y="0"/>
            <a:ext cx="0" cy="6858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14">
            <a:extLst>
              <a:ext uri="{FF2B5EF4-FFF2-40B4-BE49-F238E27FC236}">
                <a16:creationId xmlns:a16="http://schemas.microsoft.com/office/drawing/2014/main" id="{75E86F35-1876-7224-ED1D-29C23C0F864E}"/>
              </a:ext>
              <a:ext uri="{C183D7F6-B498-43B3-948B-1728B52AA6E4}">
                <adec:decorative xmlns:adec="http://schemas.microsoft.com/office/drawing/2017/decorative" val="1"/>
              </a:ext>
            </a:extLst>
          </p:cNvPr>
          <p:cNvSpPr>
            <a:spLocks noChangeAspect="1"/>
          </p:cNvSpPr>
          <p:nvPr userDrawn="1"/>
        </p:nvSpPr>
        <p:spPr>
          <a:xfrm>
            <a:off x="11963400" y="5900284"/>
            <a:ext cx="228600" cy="457200"/>
          </a:xfrm>
          <a:custGeom>
            <a:avLst/>
            <a:gdLst>
              <a:gd name="connsiteX0" fmla="*/ 228600 w 228600"/>
              <a:gd name="connsiteY0" fmla="*/ 0 h 457200"/>
              <a:gd name="connsiteX1" fmla="*/ 228600 w 228600"/>
              <a:gd name="connsiteY1" fmla="*/ 457200 h 457200"/>
              <a:gd name="connsiteX2" fmla="*/ 0 w 228600"/>
              <a:gd name="connsiteY2" fmla="*/ 228600 h 457200"/>
              <a:gd name="connsiteX3" fmla="*/ 228600 w 228600"/>
              <a:gd name="connsiteY3" fmla="*/ 0 h 457200"/>
            </a:gdLst>
            <a:ahLst/>
            <a:cxnLst>
              <a:cxn ang="0">
                <a:pos x="connsiteX0" y="connsiteY0"/>
              </a:cxn>
              <a:cxn ang="0">
                <a:pos x="connsiteX1" y="connsiteY1"/>
              </a:cxn>
              <a:cxn ang="0">
                <a:pos x="connsiteX2" y="connsiteY2"/>
              </a:cxn>
              <a:cxn ang="0">
                <a:pos x="connsiteX3" y="connsiteY3"/>
              </a:cxn>
            </a:cxnLst>
            <a:rect l="l" t="t" r="r" b="b"/>
            <a:pathLst>
              <a:path w="228600" h="457200">
                <a:moveTo>
                  <a:pt x="228600" y="0"/>
                </a:moveTo>
                <a:lnTo>
                  <a:pt x="228600" y="457200"/>
                </a:lnTo>
                <a:cubicBezTo>
                  <a:pt x="102348" y="457200"/>
                  <a:pt x="0" y="354852"/>
                  <a:pt x="0" y="228600"/>
                </a:cubicBezTo>
                <a:cubicBezTo>
                  <a:pt x="0" y="102348"/>
                  <a:pt x="102348" y="0"/>
                  <a:pt x="228600"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311B4039-8F52-77B8-F9D3-6BE35C73F39D}"/>
              </a:ext>
            </a:extLst>
          </p:cNvPr>
          <p:cNvSpPr>
            <a:spLocks noGrp="1"/>
          </p:cNvSpPr>
          <p:nvPr>
            <p:ph type="title" hasCustomPrompt="1"/>
          </p:nvPr>
        </p:nvSpPr>
        <p:spPr>
          <a:xfrm>
            <a:off x="656004" y="-4021"/>
            <a:ext cx="11526779" cy="1000390"/>
          </a:xfrm>
          <a:solidFill>
            <a:schemeClr val="accent3"/>
          </a:solidFill>
        </p:spPr>
        <p:txBody>
          <a:bodyPr lIns="91440" anchor="t">
            <a:noAutofit/>
          </a:bodyPr>
          <a:lstStyle>
            <a:lvl1pPr>
              <a:defRPr sz="3600" b="1"/>
            </a:lvl1pPr>
          </a:lstStyle>
          <a:p>
            <a:r>
              <a:rPr lang="en-US" dirty="0"/>
              <a:t>Click to add title</a:t>
            </a:r>
          </a:p>
        </p:txBody>
      </p:sp>
      <p:sp>
        <p:nvSpPr>
          <p:cNvPr id="9" name="Slide Number Placeholder 5">
            <a:extLst>
              <a:ext uri="{FF2B5EF4-FFF2-40B4-BE49-F238E27FC236}">
                <a16:creationId xmlns:a16="http://schemas.microsoft.com/office/drawing/2014/main" id="{28D8738A-6EF0-C0C7-7C15-2E5BD362AF0F}"/>
              </a:ext>
            </a:extLst>
          </p:cNvPr>
          <p:cNvSpPr>
            <a:spLocks noGrp="1"/>
          </p:cNvSpPr>
          <p:nvPr>
            <p:ph type="sldNum" sz="quarter" idx="12"/>
          </p:nvPr>
        </p:nvSpPr>
        <p:spPr>
          <a:xfrm>
            <a:off x="121646" y="569183"/>
            <a:ext cx="399350" cy="288759"/>
          </a:xfrm>
        </p:spPr>
        <p:txBody>
          <a:bodyPr lIns="0" tIns="0" rIns="0" bIns="0" anchor="t"/>
          <a:lstStyle>
            <a:lvl1pPr algn="ctr">
              <a:defRPr sz="1200" b="1">
                <a:solidFill>
                  <a:schemeClr val="bg1"/>
                </a:solidFill>
              </a:defRPr>
            </a:lvl1p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6140CFAE-1C78-7504-A1BC-0D36971B3FD9}"/>
              </a:ext>
            </a:extLst>
          </p:cNvPr>
          <p:cNvSpPr>
            <a:spLocks noGrp="1"/>
          </p:cNvSpPr>
          <p:nvPr>
            <p:ph type="ftr" sz="quarter" idx="11"/>
          </p:nvPr>
        </p:nvSpPr>
        <p:spPr>
          <a:xfrm rot="16200000">
            <a:off x="-1712017" y="3229324"/>
            <a:ext cx="4066678" cy="399351"/>
          </a:xfrm>
        </p:spPr>
        <p:txBody>
          <a:bodyPr lIns="0" tIns="0" rIns="0" bIns="0"/>
          <a:lstStyle>
            <a:lvl1pPr algn="ctr">
              <a:defRPr sz="1200" b="1">
                <a:solidFill>
                  <a:schemeClr val="bg1"/>
                </a:solidFill>
              </a:defRPr>
            </a:lvl1pPr>
          </a:lstStyle>
          <a:p>
            <a:endParaRPr lang="en-US" dirty="0"/>
          </a:p>
        </p:txBody>
      </p:sp>
      <p:sp>
        <p:nvSpPr>
          <p:cNvPr id="7" name="Date Placeholder 3">
            <a:extLst>
              <a:ext uri="{FF2B5EF4-FFF2-40B4-BE49-F238E27FC236}">
                <a16:creationId xmlns:a16="http://schemas.microsoft.com/office/drawing/2014/main" id="{2D5A15F4-177D-053F-06DF-1070D6B0FF29}"/>
              </a:ext>
            </a:extLst>
          </p:cNvPr>
          <p:cNvSpPr>
            <a:spLocks noGrp="1"/>
          </p:cNvSpPr>
          <p:nvPr>
            <p:ph type="dt" sz="half" idx="10"/>
          </p:nvPr>
        </p:nvSpPr>
        <p:spPr>
          <a:xfrm>
            <a:off x="121646" y="5968952"/>
            <a:ext cx="399351" cy="319865"/>
          </a:xfrm>
        </p:spPr>
        <p:txBody>
          <a:bodyPr lIns="0" tIns="0" rIns="0" bIns="0" anchor="b"/>
          <a:lstStyle>
            <a:lvl1pPr algn="ctr">
              <a:lnSpc>
                <a:spcPct val="75000"/>
              </a:lnSpc>
              <a:defRPr sz="1200" b="1">
                <a:solidFill>
                  <a:schemeClr val="bg1"/>
                </a:solidFill>
              </a:defRPr>
            </a:lvl1pPr>
          </a:lstStyle>
          <a:p>
            <a:endParaRPr lang="en-US" dirty="0"/>
          </a:p>
        </p:txBody>
      </p:sp>
      <p:sp>
        <p:nvSpPr>
          <p:cNvPr id="12" name="Picture Placeholder 11">
            <a:extLst>
              <a:ext uri="{FF2B5EF4-FFF2-40B4-BE49-F238E27FC236}">
                <a16:creationId xmlns:a16="http://schemas.microsoft.com/office/drawing/2014/main" id="{0580D9F8-D6C3-EF31-2407-3AA183F31F8B}"/>
              </a:ext>
            </a:extLst>
          </p:cNvPr>
          <p:cNvSpPr>
            <a:spLocks noGrp="1"/>
          </p:cNvSpPr>
          <p:nvPr>
            <p:ph type="pic" sz="quarter" idx="15"/>
          </p:nvPr>
        </p:nvSpPr>
        <p:spPr>
          <a:xfrm>
            <a:off x="650875" y="996950"/>
            <a:ext cx="5311775" cy="5861050"/>
          </a:xfrm>
        </p:spPr>
        <p:txBody>
          <a:bodyPr/>
          <a:lstStyle>
            <a:lvl1pPr marL="0" indent="0" algn="ctr">
              <a:buNone/>
              <a:defRPr/>
            </a:lvl1pPr>
          </a:lstStyle>
          <a:p>
            <a:r>
              <a:rPr lang="en-US"/>
              <a:t>Click icon to add picture</a:t>
            </a:r>
            <a:endParaRPr lang="en-US" dirty="0"/>
          </a:p>
        </p:txBody>
      </p:sp>
      <p:sp>
        <p:nvSpPr>
          <p:cNvPr id="6" name="Content Placeholder 9">
            <a:extLst>
              <a:ext uri="{FF2B5EF4-FFF2-40B4-BE49-F238E27FC236}">
                <a16:creationId xmlns:a16="http://schemas.microsoft.com/office/drawing/2014/main" id="{CD50CAF7-2F1B-2DE8-0836-79855C8FAF7E}"/>
              </a:ext>
            </a:extLst>
          </p:cNvPr>
          <p:cNvSpPr>
            <a:spLocks noGrp="1"/>
          </p:cNvSpPr>
          <p:nvPr>
            <p:ph sz="quarter" idx="14" hasCustomPrompt="1"/>
          </p:nvPr>
        </p:nvSpPr>
        <p:spPr>
          <a:xfrm>
            <a:off x="6424000" y="1392630"/>
            <a:ext cx="4857953" cy="4964853"/>
          </a:xfrm>
        </p:spPr>
        <p:txBody>
          <a:bodyPr>
            <a:normAutofit/>
          </a:bodyPr>
          <a:lstStyle>
            <a:lvl1pPr marL="0" indent="0">
              <a:spcBef>
                <a:spcPts val="1200"/>
              </a:spcBef>
              <a:spcAft>
                <a:spcPts val="200"/>
              </a:spcAft>
              <a:buClr>
                <a:schemeClr val="bg1"/>
              </a:buClr>
              <a:buFont typeface="+mj-lt"/>
              <a:buNone/>
              <a:defRPr sz="2400" b="0"/>
            </a:lvl1pPr>
            <a:lvl2pPr marL="182880" indent="-182880">
              <a:spcBef>
                <a:spcPts val="1200"/>
              </a:spcBef>
              <a:spcAft>
                <a:spcPts val="200"/>
              </a:spcAft>
              <a:buClr>
                <a:schemeClr val="bg1"/>
              </a:buClr>
              <a:buFont typeface="Wingdings" panose="05000000000000000000" pitchFamily="2" charset="2"/>
              <a:buChar char=" "/>
              <a:defRPr sz="2400" b="0"/>
            </a:lvl2pPr>
            <a:lvl3pPr marL="365760" indent="-182880">
              <a:spcBef>
                <a:spcPts val="1200"/>
              </a:spcBef>
              <a:spcAft>
                <a:spcPts val="200"/>
              </a:spcAft>
              <a:buClr>
                <a:schemeClr val="bg1"/>
              </a:buClr>
              <a:buFont typeface="Wingdings" panose="05000000000000000000" pitchFamily="2" charset="2"/>
              <a:buChar char=" "/>
              <a:defRPr sz="2400" b="0"/>
            </a:lvl3pPr>
            <a:lvl4pPr marL="548640" indent="-182880">
              <a:spcBef>
                <a:spcPts val="1200"/>
              </a:spcBef>
              <a:spcAft>
                <a:spcPts val="200"/>
              </a:spcAft>
              <a:buClr>
                <a:schemeClr val="bg1"/>
              </a:buClr>
              <a:buFont typeface="Wingdings" panose="05000000000000000000" pitchFamily="2" charset="2"/>
              <a:buChar char=" "/>
              <a:defRPr sz="2400" b="0"/>
            </a:lvl4pPr>
            <a:lvl5pPr marL="731520" indent="-182880">
              <a:spcBef>
                <a:spcPts val="1200"/>
              </a:spcBef>
              <a:spcAft>
                <a:spcPts val="200"/>
              </a:spcAft>
              <a:buClr>
                <a:schemeClr val="bg1"/>
              </a:buClr>
              <a:buFont typeface="Wingdings" panose="05000000000000000000" pitchFamily="2" charset="2"/>
              <a:buChar char=" "/>
              <a:defRPr sz="2400" b="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5420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spc="0">
                <a:solidFill>
                  <a:schemeClr val="bg1"/>
                </a:solidFill>
                <a:latin typeface="Dotum" panose="020B0600000101010101" pitchFamily="34" charset="-127"/>
                <a:ea typeface="Dotum" panose="020B0600000101010101" pitchFamily="34" charset="-127"/>
              </a:defRPr>
            </a:lvl1pPr>
          </a:lstStyle>
          <a:p>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spc="0">
                <a:solidFill>
                  <a:schemeClr val="bg1"/>
                </a:solidFill>
                <a:latin typeface="Dotum" panose="020B0600000101010101" pitchFamily="34" charset="-127"/>
                <a:ea typeface="Dotum" panose="020B0600000101010101" pitchFamily="34" charset="-127"/>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spc="0">
                <a:solidFill>
                  <a:schemeClr val="bg1"/>
                </a:solidFill>
                <a:latin typeface="Dotum" panose="020B0600000101010101" pitchFamily="34" charset="-127"/>
                <a:ea typeface="Dotum" panose="020B0600000101010101" pitchFamily="34" charset="-127"/>
              </a:defRPr>
            </a:lvl1pPr>
          </a:lstStyle>
          <a:p>
            <a:fld id="{4FAB73BC-B049-4115-A692-8D63A059BFB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70" r:id="rId13"/>
    <p:sldLayoutId id="2147483668" r:id="rId14"/>
    <p:sldLayoutId id="2147483669" r:id="rId15"/>
  </p:sldLayoutIdLst>
  <p:hf hdr="0" ftr="0" dt="0"/>
  <p:txStyles>
    <p:titleStyle>
      <a:lvl1pPr algn="l" defTabSz="914400" rtl="0" eaLnBrk="1" latinLnBrk="0" hangingPunct="1">
        <a:lnSpc>
          <a:spcPct val="85000"/>
        </a:lnSpc>
        <a:spcBef>
          <a:spcPct val="0"/>
        </a:spcBef>
        <a:buNone/>
        <a:defRPr sz="4000" b="1" i="0" kern="1200" cap="all" spc="0" baseline="0">
          <a:solidFill>
            <a:schemeClr val="bg1"/>
          </a:solidFill>
          <a:latin typeface="+mj-lt"/>
          <a:ea typeface="Dotum" panose="020B0600000101010101" pitchFamily="34" charset="-127"/>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spc="0">
          <a:solidFill>
            <a:schemeClr val="bg1"/>
          </a:solidFill>
          <a:latin typeface="+mn-lt"/>
          <a:ea typeface="Dotum" panose="020B0600000101010101" pitchFamily="34" charset="-127"/>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spc="0">
          <a:solidFill>
            <a:schemeClr val="bg1"/>
          </a:solidFill>
          <a:latin typeface="+mn-lt"/>
          <a:ea typeface="Dotum" panose="020B0600000101010101" pitchFamily="34" charset="-127"/>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spc="0">
          <a:solidFill>
            <a:schemeClr val="bg1"/>
          </a:solidFill>
          <a:latin typeface="+mn-lt"/>
          <a:ea typeface="Dotum" panose="020B0600000101010101" pitchFamily="34" charset="-127"/>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spc="0">
          <a:solidFill>
            <a:schemeClr val="bg1"/>
          </a:solidFill>
          <a:latin typeface="+mn-lt"/>
          <a:ea typeface="Dotum" panose="020B0600000101010101" pitchFamily="34" charset="-127"/>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88E279-F4F0-E9DE-210E-1C0D43E01329}"/>
              </a:ext>
            </a:extLst>
          </p:cNvPr>
          <p:cNvSpPr>
            <a:spLocks noGrp="1"/>
          </p:cNvSpPr>
          <p:nvPr>
            <p:ph type="title"/>
          </p:nvPr>
        </p:nvSpPr>
        <p:spPr>
          <a:xfrm>
            <a:off x="202527" y="345233"/>
            <a:ext cx="11786945" cy="1694914"/>
          </a:xfrm>
          <a:solidFill>
            <a:schemeClr val="bg1"/>
          </a:solidFill>
        </p:spPr>
        <p:txBody>
          <a:bodyPr/>
          <a:lstStyle/>
          <a:p>
            <a:pPr algn="ctr"/>
            <a:r>
              <a:rPr lang="en-US" sz="4800" dirty="0">
                <a:solidFill>
                  <a:schemeClr val="accent3"/>
                </a:solidFill>
              </a:rPr>
              <a:t>September and November 2024</a:t>
            </a:r>
            <a:br>
              <a:rPr lang="en-US" sz="4800" dirty="0">
                <a:solidFill>
                  <a:schemeClr val="accent3"/>
                </a:solidFill>
              </a:rPr>
            </a:br>
            <a:r>
              <a:rPr lang="en-US" sz="4800" dirty="0">
                <a:solidFill>
                  <a:schemeClr val="accent3"/>
                </a:solidFill>
              </a:rPr>
              <a:t> </a:t>
            </a:r>
            <a:r>
              <a:rPr lang="en-US" sz="4800" dirty="0">
                <a:solidFill>
                  <a:srgbClr val="FF0000"/>
                </a:solidFill>
              </a:rPr>
              <a:t>game report data</a:t>
            </a:r>
          </a:p>
        </p:txBody>
      </p:sp>
      <p:sp>
        <p:nvSpPr>
          <p:cNvPr id="2" name="TextBox 1">
            <a:extLst>
              <a:ext uri="{FF2B5EF4-FFF2-40B4-BE49-F238E27FC236}">
                <a16:creationId xmlns:a16="http://schemas.microsoft.com/office/drawing/2014/main" id="{A0B04E7A-8B81-FCD3-4F50-DF59A449652D}"/>
              </a:ext>
            </a:extLst>
          </p:cNvPr>
          <p:cNvSpPr txBox="1"/>
          <p:nvPr/>
        </p:nvSpPr>
        <p:spPr>
          <a:xfrm>
            <a:off x="791737" y="5363737"/>
            <a:ext cx="2723823" cy="646331"/>
          </a:xfrm>
          <a:prstGeom prst="rect">
            <a:avLst/>
          </a:prstGeom>
          <a:noFill/>
        </p:spPr>
        <p:txBody>
          <a:bodyPr wrap="none" rtlCol="0">
            <a:spAutoFit/>
          </a:bodyPr>
          <a:lstStyle/>
          <a:p>
            <a:r>
              <a:rPr lang="en-US" dirty="0"/>
              <a:t>Jeff Tackett</a:t>
            </a:r>
          </a:p>
          <a:p>
            <a:r>
              <a:rPr lang="en-US" dirty="0"/>
              <a:t>Director of Goalkeeping</a:t>
            </a:r>
          </a:p>
        </p:txBody>
      </p:sp>
      <p:pic>
        <p:nvPicPr>
          <p:cNvPr id="3" name="Picture 2">
            <a:extLst>
              <a:ext uri="{FF2B5EF4-FFF2-40B4-BE49-F238E27FC236}">
                <a16:creationId xmlns:a16="http://schemas.microsoft.com/office/drawing/2014/main" id="{A1EC22EF-07D2-9E5D-E8A0-F64837D473B5}"/>
              </a:ext>
            </a:extLst>
          </p:cNvPr>
          <p:cNvPicPr>
            <a:picLocks noChangeAspect="1"/>
          </p:cNvPicPr>
          <p:nvPr/>
        </p:nvPicPr>
        <p:blipFill>
          <a:blip r:embed="rId3"/>
          <a:srcRect l="14927" t="21631" r="14668" b="22860"/>
          <a:stretch/>
        </p:blipFill>
        <p:spPr>
          <a:xfrm>
            <a:off x="4144347" y="2321865"/>
            <a:ext cx="3428028" cy="3199927"/>
          </a:xfrm>
          <a:prstGeom prst="flowChartConnector">
            <a:avLst/>
          </a:prstGeom>
        </p:spPr>
      </p:pic>
    </p:spTree>
    <p:extLst>
      <p:ext uri="{BB962C8B-B14F-4D97-AF65-F5344CB8AC3E}">
        <p14:creationId xmlns:p14="http://schemas.microsoft.com/office/powerpoint/2010/main" val="276400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339683" y="196074"/>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339683"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15048" y="523564"/>
            <a:ext cx="4339650" cy="276999"/>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How munch do we really train to be ready for a cross?	</a:t>
            </a:r>
          </a:p>
        </p:txBody>
      </p:sp>
      <p:sp>
        <p:nvSpPr>
          <p:cNvPr id="2" name="Wave 1">
            <a:extLst>
              <a:ext uri="{FF2B5EF4-FFF2-40B4-BE49-F238E27FC236}">
                <a16:creationId xmlns:a16="http://schemas.microsoft.com/office/drawing/2014/main" id="{CE85A858-913C-3C1A-9590-9A27CB70B46A}"/>
              </a:ext>
            </a:extLst>
          </p:cNvPr>
          <p:cNvSpPr/>
          <p:nvPr/>
        </p:nvSpPr>
        <p:spPr>
          <a:xfrm>
            <a:off x="5134707" y="196073"/>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B452647-59F5-AF4D-96D4-56FB818CBFD8}"/>
              </a:ext>
            </a:extLst>
          </p:cNvPr>
          <p:cNvCxnSpPr/>
          <p:nvPr/>
        </p:nvCxnSpPr>
        <p:spPr>
          <a:xfrm>
            <a:off x="5134707"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BF5FEF-E331-6394-5D4B-8DAAED0D0644}"/>
              </a:ext>
            </a:extLst>
          </p:cNvPr>
          <p:cNvSpPr txBox="1"/>
          <p:nvPr/>
        </p:nvSpPr>
        <p:spPr>
          <a:xfrm>
            <a:off x="5810071" y="385064"/>
            <a:ext cx="5734262" cy="276999"/>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We receive a lot of crosses but do not get scored on from a lot of crosses. 7-10 %</a:t>
            </a:r>
          </a:p>
        </p:txBody>
      </p:sp>
      <p:pic>
        <p:nvPicPr>
          <p:cNvPr id="4098" name="Picture 2">
            <a:extLst>
              <a:ext uri="{FF2B5EF4-FFF2-40B4-BE49-F238E27FC236}">
                <a16:creationId xmlns:a16="http://schemas.microsoft.com/office/drawing/2014/main" id="{1DD15E95-E12B-3F8F-4FC2-E6E0C139E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97910"/>
            <a:ext cx="12191995" cy="5360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24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339683" y="196074"/>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339683"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15048" y="523564"/>
            <a:ext cx="2954655" cy="276999"/>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18% of crosses come from set plays	</a:t>
            </a:r>
          </a:p>
        </p:txBody>
      </p:sp>
      <p:sp>
        <p:nvSpPr>
          <p:cNvPr id="2" name="Wave 1">
            <a:extLst>
              <a:ext uri="{FF2B5EF4-FFF2-40B4-BE49-F238E27FC236}">
                <a16:creationId xmlns:a16="http://schemas.microsoft.com/office/drawing/2014/main" id="{CE85A858-913C-3C1A-9590-9A27CB70B46A}"/>
              </a:ext>
            </a:extLst>
          </p:cNvPr>
          <p:cNvSpPr/>
          <p:nvPr/>
        </p:nvSpPr>
        <p:spPr>
          <a:xfrm>
            <a:off x="5134707" y="196073"/>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B452647-59F5-AF4D-96D4-56FB818CBFD8}"/>
              </a:ext>
            </a:extLst>
          </p:cNvPr>
          <p:cNvCxnSpPr/>
          <p:nvPr/>
        </p:nvCxnSpPr>
        <p:spPr>
          <a:xfrm>
            <a:off x="5134707"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BF5FEF-E331-6394-5D4B-8DAAED0D0644}"/>
              </a:ext>
            </a:extLst>
          </p:cNvPr>
          <p:cNvSpPr txBox="1"/>
          <p:nvPr/>
        </p:nvSpPr>
        <p:spPr>
          <a:xfrm>
            <a:off x="5810071" y="385064"/>
            <a:ext cx="5734262" cy="276999"/>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We receive a lot of crosses but do not get scored on from a lot of crosses. 7-10 %</a:t>
            </a:r>
          </a:p>
        </p:txBody>
      </p:sp>
      <p:pic>
        <p:nvPicPr>
          <p:cNvPr id="6148" name="Picture 4">
            <a:extLst>
              <a:ext uri="{FF2B5EF4-FFF2-40B4-BE49-F238E27FC236}">
                <a16:creationId xmlns:a16="http://schemas.microsoft.com/office/drawing/2014/main" id="{E86F7125-19AC-9DB6-4C5A-B2685DCE0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3123"/>
            <a:ext cx="12192000" cy="519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722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339683" y="196074"/>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339683"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15048" y="523564"/>
            <a:ext cx="2954655" cy="276999"/>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Only 30% communicated		</a:t>
            </a:r>
          </a:p>
        </p:txBody>
      </p:sp>
      <p:sp>
        <p:nvSpPr>
          <p:cNvPr id="2" name="Wave 1">
            <a:extLst>
              <a:ext uri="{FF2B5EF4-FFF2-40B4-BE49-F238E27FC236}">
                <a16:creationId xmlns:a16="http://schemas.microsoft.com/office/drawing/2014/main" id="{CE85A858-913C-3C1A-9590-9A27CB70B46A}"/>
              </a:ext>
            </a:extLst>
          </p:cNvPr>
          <p:cNvSpPr/>
          <p:nvPr/>
        </p:nvSpPr>
        <p:spPr>
          <a:xfrm>
            <a:off x="5134707" y="196073"/>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B452647-59F5-AF4D-96D4-56FB818CBFD8}"/>
              </a:ext>
            </a:extLst>
          </p:cNvPr>
          <p:cNvCxnSpPr/>
          <p:nvPr/>
        </p:nvCxnSpPr>
        <p:spPr>
          <a:xfrm>
            <a:off x="5134707"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BF5FEF-E331-6394-5D4B-8DAAED0D0644}"/>
              </a:ext>
            </a:extLst>
          </p:cNvPr>
          <p:cNvSpPr txBox="1"/>
          <p:nvPr/>
        </p:nvSpPr>
        <p:spPr>
          <a:xfrm>
            <a:off x="5810071" y="385064"/>
            <a:ext cx="3748142" cy="276999"/>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At least 30% were using all commands in the game.</a:t>
            </a:r>
          </a:p>
        </p:txBody>
      </p:sp>
      <p:pic>
        <p:nvPicPr>
          <p:cNvPr id="7172" name="Picture 4">
            <a:extLst>
              <a:ext uri="{FF2B5EF4-FFF2-40B4-BE49-F238E27FC236}">
                <a16:creationId xmlns:a16="http://schemas.microsoft.com/office/drawing/2014/main" id="{7D72B704-EFC6-1C75-49DE-F5BE67443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8" y="1393688"/>
            <a:ext cx="12192000" cy="54641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720021-2FE0-0538-9DB6-3860ECF4AD87}"/>
              </a:ext>
            </a:extLst>
          </p:cNvPr>
          <p:cNvSpPr txBox="1"/>
          <p:nvPr/>
        </p:nvSpPr>
        <p:spPr>
          <a:xfrm>
            <a:off x="1103970" y="1616926"/>
            <a:ext cx="3467616" cy="369332"/>
          </a:xfrm>
          <a:prstGeom prst="rect">
            <a:avLst/>
          </a:prstGeom>
          <a:noFill/>
        </p:spPr>
        <p:txBody>
          <a:bodyPr wrap="none" rtlCol="0">
            <a:spAutoFit/>
          </a:bodyPr>
          <a:lstStyle/>
          <a:p>
            <a:r>
              <a:rPr lang="en-US" dirty="0"/>
              <a:t>What commands did you use?</a:t>
            </a:r>
          </a:p>
        </p:txBody>
      </p:sp>
    </p:spTree>
    <p:extLst>
      <p:ext uri="{BB962C8B-B14F-4D97-AF65-F5344CB8AC3E}">
        <p14:creationId xmlns:p14="http://schemas.microsoft.com/office/powerpoint/2010/main" val="171928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8FD539-41D4-2C29-FBB0-CFD8A8B31B52}"/>
              </a:ext>
            </a:extLst>
          </p:cNvPr>
          <p:cNvSpPr>
            <a:spLocks noGrp="1"/>
          </p:cNvSpPr>
          <p:nvPr>
            <p:ph type="title"/>
          </p:nvPr>
        </p:nvSpPr>
        <p:spPr>
          <a:xfrm>
            <a:off x="1582" y="-8965"/>
            <a:ext cx="12190418" cy="1257902"/>
          </a:xfrm>
        </p:spPr>
        <p:txBody>
          <a:bodyPr/>
          <a:lstStyle/>
          <a:p>
            <a:r>
              <a:rPr lang="en-US" dirty="0"/>
              <a:t>Outcome from data: NL/RL</a:t>
            </a:r>
          </a:p>
        </p:txBody>
      </p:sp>
      <p:sp>
        <p:nvSpPr>
          <p:cNvPr id="2" name="Content Placeholder 1">
            <a:extLst>
              <a:ext uri="{FF2B5EF4-FFF2-40B4-BE49-F238E27FC236}">
                <a16:creationId xmlns:a16="http://schemas.microsoft.com/office/drawing/2014/main" id="{C04A5150-0188-3CDA-240E-1F598D88D4D9}"/>
              </a:ext>
            </a:extLst>
          </p:cNvPr>
          <p:cNvSpPr>
            <a:spLocks noGrp="1"/>
          </p:cNvSpPr>
          <p:nvPr>
            <p:ph sz="quarter" idx="11"/>
          </p:nvPr>
        </p:nvSpPr>
        <p:spPr>
          <a:xfrm>
            <a:off x="886756" y="1753337"/>
            <a:ext cx="10097195" cy="3833424"/>
          </a:xfrm>
          <a:ln w="28575">
            <a:solidFill>
              <a:schemeClr val="bg1"/>
            </a:solidFill>
          </a:ln>
        </p:spPr>
        <p:txBody>
          <a:bodyPr>
            <a:normAutofit fontScale="55000" lnSpcReduction="20000"/>
          </a:bodyPr>
          <a:lstStyle/>
          <a:p>
            <a:pPr marL="457200" indent="-457200">
              <a:lnSpc>
                <a:spcPct val="120000"/>
              </a:lnSpc>
              <a:buClr>
                <a:schemeClr val="bg1"/>
              </a:buClr>
              <a:buFont typeface="Arial" panose="020B0604020202020204" pitchFamily="34" charset="0"/>
              <a:buChar char="•"/>
            </a:pPr>
            <a:r>
              <a:rPr lang="en-US" dirty="0"/>
              <a:t>Create more sessions that can work on crosses and back passes.  Within those sessions, can we incorporate proper communication during those tasks/situations.</a:t>
            </a:r>
          </a:p>
          <a:p>
            <a:pPr marL="457200" indent="-457200">
              <a:lnSpc>
                <a:spcPct val="120000"/>
              </a:lnSpc>
              <a:buClr>
                <a:schemeClr val="bg1"/>
              </a:buClr>
              <a:buFont typeface="Arial" panose="020B0604020202020204" pitchFamily="34" charset="0"/>
              <a:buChar char="•"/>
            </a:pPr>
            <a:r>
              <a:rPr lang="en-US" dirty="0"/>
              <a:t>Make each situation more game like so we can also see shots inside the 18 and outside the 18-yard box.</a:t>
            </a:r>
          </a:p>
          <a:p>
            <a:pPr marL="457200" indent="-457200">
              <a:buClr>
                <a:schemeClr val="bg1"/>
              </a:buClr>
              <a:buFont typeface="Arial" panose="020B0604020202020204" pitchFamily="34" charset="0"/>
              <a:buChar char="•"/>
            </a:pPr>
            <a:r>
              <a:rPr lang="en-US" dirty="0"/>
              <a:t>Assist the team in these areas while working with the GKs as often as possible.</a:t>
            </a:r>
          </a:p>
          <a:p>
            <a:pPr marL="457200" indent="-457200">
              <a:lnSpc>
                <a:spcPct val="120000"/>
              </a:lnSpc>
              <a:buClr>
                <a:schemeClr val="bg1"/>
              </a:buClr>
              <a:buFont typeface="Arial" panose="020B0604020202020204" pitchFamily="34" charset="0"/>
              <a:buChar char="•"/>
            </a:pPr>
            <a:r>
              <a:rPr lang="en-US" dirty="0"/>
              <a:t>Incorporate benchmarks and baselines for GKs as part of their IDPs to help obtain these tasks as a goal and/or milestone.</a:t>
            </a:r>
          </a:p>
          <a:p>
            <a:pPr marL="457200" indent="-457200">
              <a:lnSpc>
                <a:spcPct val="120000"/>
              </a:lnSpc>
              <a:buClr>
                <a:schemeClr val="bg1"/>
              </a:buClr>
              <a:buFont typeface="Arial" panose="020B0604020202020204" pitchFamily="34" charset="0"/>
              <a:buChar char="•"/>
            </a:pPr>
            <a:r>
              <a:rPr lang="en-US" dirty="0"/>
              <a:t>Recommend that a higher percentage of goalkeepers are taking part in the GK game reports so we can see how the entire club is doing with all topics instead of our sample size date.</a:t>
            </a:r>
          </a:p>
        </p:txBody>
      </p:sp>
      <p:pic>
        <p:nvPicPr>
          <p:cNvPr id="4" name="Picture 3">
            <a:extLst>
              <a:ext uri="{FF2B5EF4-FFF2-40B4-BE49-F238E27FC236}">
                <a16:creationId xmlns:a16="http://schemas.microsoft.com/office/drawing/2014/main" id="{99B628C3-56D5-9B3B-523E-B4114124B9DE}"/>
              </a:ext>
            </a:extLst>
          </p:cNvPr>
          <p:cNvPicPr>
            <a:picLocks noChangeAspect="1"/>
          </p:cNvPicPr>
          <p:nvPr/>
        </p:nvPicPr>
        <p:blipFill>
          <a:blip r:embed="rId3"/>
          <a:srcRect l="14927" t="21631" r="14668" b="22860"/>
          <a:stretch/>
        </p:blipFill>
        <p:spPr>
          <a:xfrm>
            <a:off x="5310546" y="5691536"/>
            <a:ext cx="1249613" cy="1166464"/>
          </a:xfrm>
          <a:prstGeom prst="flowChartConnector">
            <a:avLst/>
          </a:prstGeom>
        </p:spPr>
      </p:pic>
    </p:spTree>
    <p:extLst>
      <p:ext uri="{BB962C8B-B14F-4D97-AF65-F5344CB8AC3E}">
        <p14:creationId xmlns:p14="http://schemas.microsoft.com/office/powerpoint/2010/main" val="677609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1E814D-1766-2A2F-B41F-26A8A8D22CBF}"/>
              </a:ext>
            </a:extLst>
          </p:cNvPr>
          <p:cNvSpPr>
            <a:spLocks noGrp="1"/>
          </p:cNvSpPr>
          <p:nvPr>
            <p:ph type="title"/>
          </p:nvPr>
        </p:nvSpPr>
        <p:spPr>
          <a:xfrm>
            <a:off x="656004" y="-4021"/>
            <a:ext cx="11526779" cy="1000390"/>
          </a:xfrm>
        </p:spPr>
        <p:txBody>
          <a:bodyPr/>
          <a:lstStyle/>
          <a:p>
            <a:r>
              <a:rPr lang="en-US" dirty="0"/>
              <a:t>Changes that can be made: ECNL /RL</a:t>
            </a:r>
          </a:p>
        </p:txBody>
      </p:sp>
      <p:sp>
        <p:nvSpPr>
          <p:cNvPr id="4" name="Slide Number Placeholder 3">
            <a:extLst>
              <a:ext uri="{FF2B5EF4-FFF2-40B4-BE49-F238E27FC236}">
                <a16:creationId xmlns:a16="http://schemas.microsoft.com/office/drawing/2014/main" id="{0B98BE43-8325-EC57-B754-398CDAA2B379}"/>
              </a:ext>
            </a:extLst>
          </p:cNvPr>
          <p:cNvSpPr>
            <a:spLocks noGrp="1"/>
          </p:cNvSpPr>
          <p:nvPr>
            <p:ph type="sldNum" sz="quarter" idx="12"/>
          </p:nvPr>
        </p:nvSpPr>
        <p:spPr>
          <a:xfrm>
            <a:off x="121646" y="569183"/>
            <a:ext cx="399350" cy="288759"/>
          </a:xfrm>
        </p:spPr>
        <p:txBody>
          <a:bodyPr/>
          <a:lstStyle/>
          <a:p>
            <a:r>
              <a:rPr lang="en-US" dirty="0"/>
              <a:t>..</a:t>
            </a:r>
          </a:p>
        </p:txBody>
      </p:sp>
      <p:sp>
        <p:nvSpPr>
          <p:cNvPr id="6" name="Content Placeholder 5">
            <a:extLst>
              <a:ext uri="{FF2B5EF4-FFF2-40B4-BE49-F238E27FC236}">
                <a16:creationId xmlns:a16="http://schemas.microsoft.com/office/drawing/2014/main" id="{D9EC0134-6366-B310-6C7B-8AE78C3067C2}"/>
              </a:ext>
            </a:extLst>
          </p:cNvPr>
          <p:cNvSpPr>
            <a:spLocks noGrp="1"/>
          </p:cNvSpPr>
          <p:nvPr>
            <p:ph sz="quarter" idx="13"/>
          </p:nvPr>
        </p:nvSpPr>
        <p:spPr>
          <a:xfrm>
            <a:off x="1371230" y="1187912"/>
            <a:ext cx="8874117" cy="5027909"/>
          </a:xfrm>
        </p:spPr>
        <p:txBody>
          <a:bodyPr/>
          <a:lstStyle/>
          <a:p>
            <a:r>
              <a:rPr lang="en-US" dirty="0"/>
              <a:t>Techniques to be established</a:t>
            </a:r>
          </a:p>
          <a:p>
            <a:pPr lvl="1"/>
            <a:r>
              <a:rPr lang="en-US" dirty="0"/>
              <a:t>Chunk certain topics that are “Spotlight issues” into 3 - 4 week sessions.</a:t>
            </a:r>
          </a:p>
          <a:p>
            <a:pPr lvl="1"/>
            <a:r>
              <a:rPr lang="en-US" dirty="0"/>
              <a:t>Implement any classroom topics that can visually go over these certain topics.</a:t>
            </a:r>
          </a:p>
          <a:p>
            <a:pPr lvl="1"/>
            <a:r>
              <a:rPr lang="en-US" dirty="0"/>
              <a:t>Implement video/game review to show live when these topics are coming up in a positive or a negative situation.</a:t>
            </a:r>
          </a:p>
        </p:txBody>
      </p:sp>
      <p:pic>
        <p:nvPicPr>
          <p:cNvPr id="2" name="Picture 1">
            <a:extLst>
              <a:ext uri="{FF2B5EF4-FFF2-40B4-BE49-F238E27FC236}">
                <a16:creationId xmlns:a16="http://schemas.microsoft.com/office/drawing/2014/main" id="{2A6188FB-AC40-3CEA-D776-986919135C22}"/>
              </a:ext>
            </a:extLst>
          </p:cNvPr>
          <p:cNvPicPr>
            <a:picLocks noChangeAspect="1"/>
          </p:cNvPicPr>
          <p:nvPr/>
        </p:nvPicPr>
        <p:blipFill>
          <a:blip r:embed="rId3"/>
          <a:srcRect l="14927" t="21631" r="14668" b="22860"/>
          <a:stretch/>
        </p:blipFill>
        <p:spPr>
          <a:xfrm>
            <a:off x="5389628" y="5335968"/>
            <a:ext cx="1412743" cy="1318739"/>
          </a:xfrm>
          <a:prstGeom prst="flowChartConnector">
            <a:avLst/>
          </a:prstGeom>
        </p:spPr>
      </p:pic>
    </p:spTree>
    <p:extLst>
      <p:ext uri="{BB962C8B-B14F-4D97-AF65-F5344CB8AC3E}">
        <p14:creationId xmlns:p14="http://schemas.microsoft.com/office/powerpoint/2010/main" val="367881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88E279-F4F0-E9DE-210E-1C0D43E01329}"/>
              </a:ext>
            </a:extLst>
          </p:cNvPr>
          <p:cNvSpPr>
            <a:spLocks noGrp="1"/>
          </p:cNvSpPr>
          <p:nvPr>
            <p:ph type="title"/>
          </p:nvPr>
        </p:nvSpPr>
        <p:spPr>
          <a:xfrm>
            <a:off x="202527" y="311780"/>
            <a:ext cx="11786945" cy="1694914"/>
          </a:xfrm>
          <a:solidFill>
            <a:schemeClr val="bg1"/>
          </a:solidFill>
        </p:spPr>
        <p:txBody>
          <a:bodyPr/>
          <a:lstStyle/>
          <a:p>
            <a:pPr algn="ctr"/>
            <a:r>
              <a:rPr lang="en-US" sz="4800" dirty="0">
                <a:solidFill>
                  <a:schemeClr val="accent3"/>
                </a:solidFill>
              </a:rPr>
              <a:t>September and November 2024</a:t>
            </a:r>
            <a:br>
              <a:rPr lang="en-US" sz="4800" dirty="0">
                <a:solidFill>
                  <a:schemeClr val="accent3"/>
                </a:solidFill>
              </a:rPr>
            </a:br>
            <a:r>
              <a:rPr lang="en-US" sz="4800" dirty="0">
                <a:solidFill>
                  <a:schemeClr val="accent3"/>
                </a:solidFill>
              </a:rPr>
              <a:t> game report data</a:t>
            </a:r>
          </a:p>
        </p:txBody>
      </p:sp>
      <p:sp>
        <p:nvSpPr>
          <p:cNvPr id="2" name="TextBox 1">
            <a:extLst>
              <a:ext uri="{FF2B5EF4-FFF2-40B4-BE49-F238E27FC236}">
                <a16:creationId xmlns:a16="http://schemas.microsoft.com/office/drawing/2014/main" id="{A0B04E7A-8B81-FCD3-4F50-DF59A449652D}"/>
              </a:ext>
            </a:extLst>
          </p:cNvPr>
          <p:cNvSpPr txBox="1"/>
          <p:nvPr/>
        </p:nvSpPr>
        <p:spPr>
          <a:xfrm>
            <a:off x="353198" y="5699639"/>
            <a:ext cx="2723823" cy="646331"/>
          </a:xfrm>
          <a:prstGeom prst="rect">
            <a:avLst/>
          </a:prstGeom>
          <a:noFill/>
        </p:spPr>
        <p:txBody>
          <a:bodyPr wrap="none" rtlCol="0">
            <a:spAutoFit/>
          </a:bodyPr>
          <a:lstStyle/>
          <a:p>
            <a:r>
              <a:rPr lang="en-US" b="1" dirty="0">
                <a:effectLst>
                  <a:outerShdw blurRad="38100" dist="38100" dir="2700000" algn="tl">
                    <a:srgbClr val="000000">
                      <a:alpha val="43137"/>
                    </a:srgbClr>
                  </a:outerShdw>
                </a:effectLst>
              </a:rPr>
              <a:t>Jeff Tackett</a:t>
            </a:r>
          </a:p>
          <a:p>
            <a:r>
              <a:rPr lang="en-US" b="1" dirty="0">
                <a:effectLst>
                  <a:outerShdw blurRad="38100" dist="38100" dir="2700000" algn="tl">
                    <a:srgbClr val="000000">
                      <a:alpha val="43137"/>
                    </a:srgbClr>
                  </a:outerShdw>
                </a:effectLst>
              </a:rPr>
              <a:t>Director of Goalkeeping</a:t>
            </a:r>
          </a:p>
        </p:txBody>
      </p:sp>
      <p:sp>
        <p:nvSpPr>
          <p:cNvPr id="3" name="Title 6">
            <a:extLst>
              <a:ext uri="{FF2B5EF4-FFF2-40B4-BE49-F238E27FC236}">
                <a16:creationId xmlns:a16="http://schemas.microsoft.com/office/drawing/2014/main" id="{FF771789-2946-F6BC-44CA-6008F1CE38EB}"/>
              </a:ext>
            </a:extLst>
          </p:cNvPr>
          <p:cNvSpPr txBox="1">
            <a:spLocks/>
          </p:cNvSpPr>
          <p:nvPr/>
        </p:nvSpPr>
        <p:spPr>
          <a:xfrm>
            <a:off x="2137316" y="2373259"/>
            <a:ext cx="7917367" cy="2111481"/>
          </a:xfrm>
          <a:prstGeom prst="rect">
            <a:avLst/>
          </a:prstGeom>
          <a:solidFill>
            <a:schemeClr val="bg1"/>
          </a:solidFill>
        </p:spPr>
        <p:txBody>
          <a:bodyPr vert="horz" lIns="0" tIns="45720" rIns="91440" bIns="0" rtlCol="0" anchor="b">
            <a:noAutofit/>
          </a:bodyPr>
          <a:lstStyle>
            <a:lvl1pPr algn="l" defTabSz="914400" rtl="0" eaLnBrk="1" latinLnBrk="0" hangingPunct="1">
              <a:lnSpc>
                <a:spcPct val="75000"/>
              </a:lnSpc>
              <a:spcBef>
                <a:spcPct val="0"/>
              </a:spcBef>
              <a:buNone/>
              <a:defRPr sz="9000" b="1" i="0" kern="1200" cap="all" spc="0" baseline="0">
                <a:solidFill>
                  <a:schemeClr val="bg1"/>
                </a:solidFill>
                <a:latin typeface="+mj-lt"/>
                <a:ea typeface="Dotum" panose="020B0600000101010101" pitchFamily="34" charset="-127"/>
                <a:cs typeface="+mj-cs"/>
              </a:defRPr>
            </a:lvl1pPr>
          </a:lstStyle>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lnSpc>
                <a:spcPct val="100000"/>
              </a:lnSpc>
            </a:pPr>
            <a:r>
              <a:rPr lang="en-US" sz="4800" dirty="0">
                <a:solidFill>
                  <a:schemeClr val="accent3"/>
                </a:solidFill>
              </a:rPr>
              <a:t>9v9 &amp; 11v11 FC</a:t>
            </a:r>
          </a:p>
          <a:p>
            <a:pPr algn="ctr">
              <a:lnSpc>
                <a:spcPct val="100000"/>
              </a:lnSpc>
            </a:pPr>
            <a:r>
              <a:rPr lang="en-US" sz="4800" dirty="0">
                <a:solidFill>
                  <a:schemeClr val="accent3"/>
                </a:solidFill>
              </a:rPr>
              <a:t> GKs</a:t>
            </a:r>
            <a:br>
              <a:rPr lang="en-US" sz="4800" dirty="0">
                <a:solidFill>
                  <a:schemeClr val="accent3"/>
                </a:solidFill>
              </a:rPr>
            </a:br>
            <a:r>
              <a:rPr lang="en-US" sz="4800" dirty="0">
                <a:solidFill>
                  <a:schemeClr val="accent3"/>
                </a:solidFill>
              </a:rPr>
              <a:t> </a:t>
            </a:r>
          </a:p>
        </p:txBody>
      </p:sp>
      <p:sp>
        <p:nvSpPr>
          <p:cNvPr id="4" name="TextBox 3">
            <a:extLst>
              <a:ext uri="{FF2B5EF4-FFF2-40B4-BE49-F238E27FC236}">
                <a16:creationId xmlns:a16="http://schemas.microsoft.com/office/drawing/2014/main" id="{0F95E2E7-82C2-2715-62F4-B36F4709AB88}"/>
              </a:ext>
            </a:extLst>
          </p:cNvPr>
          <p:cNvSpPr txBox="1"/>
          <p:nvPr/>
        </p:nvSpPr>
        <p:spPr>
          <a:xfrm>
            <a:off x="2252639" y="4991265"/>
            <a:ext cx="7686720" cy="369332"/>
          </a:xfrm>
          <a:prstGeom prst="rect">
            <a:avLst/>
          </a:prstGeom>
          <a:noFill/>
          <a:ln>
            <a:solidFill>
              <a:srgbClr val="FF0000"/>
            </a:solidFill>
          </a:ln>
        </p:spPr>
        <p:txBody>
          <a:bodyPr wrap="none" rtlCol="0">
            <a:spAutoFit/>
          </a:bodyPr>
          <a:lstStyle/>
          <a:p>
            <a:r>
              <a:rPr lang="en-US" b="1" dirty="0">
                <a:solidFill>
                  <a:schemeClr val="bg1"/>
                </a:solidFill>
              </a:rPr>
              <a:t>DATA = 25 GKs reported and submitted 39 reports  (75% participation)</a:t>
            </a:r>
          </a:p>
        </p:txBody>
      </p:sp>
      <p:pic>
        <p:nvPicPr>
          <p:cNvPr id="5" name="Picture 4">
            <a:extLst>
              <a:ext uri="{FF2B5EF4-FFF2-40B4-BE49-F238E27FC236}">
                <a16:creationId xmlns:a16="http://schemas.microsoft.com/office/drawing/2014/main" id="{C54879BE-77D2-09A2-C640-CC513DF857F9}"/>
              </a:ext>
            </a:extLst>
          </p:cNvPr>
          <p:cNvPicPr>
            <a:picLocks noChangeAspect="1"/>
          </p:cNvPicPr>
          <p:nvPr/>
        </p:nvPicPr>
        <p:blipFill>
          <a:blip r:embed="rId3"/>
          <a:srcRect l="14927" t="21631" r="14668" b="22860"/>
          <a:stretch/>
        </p:blipFill>
        <p:spPr>
          <a:xfrm>
            <a:off x="421602" y="2769629"/>
            <a:ext cx="1412743" cy="1318739"/>
          </a:xfrm>
          <a:prstGeom prst="flowChartConnector">
            <a:avLst/>
          </a:prstGeom>
        </p:spPr>
      </p:pic>
      <p:pic>
        <p:nvPicPr>
          <p:cNvPr id="6" name="Picture 5">
            <a:extLst>
              <a:ext uri="{FF2B5EF4-FFF2-40B4-BE49-F238E27FC236}">
                <a16:creationId xmlns:a16="http://schemas.microsoft.com/office/drawing/2014/main" id="{B45F8EB8-BC84-B166-B0FA-E81F132443BA}"/>
              </a:ext>
            </a:extLst>
          </p:cNvPr>
          <p:cNvPicPr>
            <a:picLocks noChangeAspect="1"/>
          </p:cNvPicPr>
          <p:nvPr/>
        </p:nvPicPr>
        <p:blipFill>
          <a:blip r:embed="rId3"/>
          <a:srcRect l="14927" t="21631" r="14668" b="22860"/>
          <a:stretch/>
        </p:blipFill>
        <p:spPr>
          <a:xfrm>
            <a:off x="10357655" y="2769629"/>
            <a:ext cx="1412743" cy="1318739"/>
          </a:xfrm>
          <a:prstGeom prst="flowChartConnector">
            <a:avLst/>
          </a:prstGeom>
        </p:spPr>
      </p:pic>
    </p:spTree>
    <p:extLst>
      <p:ext uri="{BB962C8B-B14F-4D97-AF65-F5344CB8AC3E}">
        <p14:creationId xmlns:p14="http://schemas.microsoft.com/office/powerpoint/2010/main" val="992756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10261140" y="285820"/>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10261140" y="374208"/>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292862" y="1395046"/>
            <a:ext cx="1604927" cy="1015663"/>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Communicating</a:t>
            </a:r>
          </a:p>
          <a:p>
            <a:pPr marL="228600" indent="-228600">
              <a:buAutoNum type="arabicPeriod"/>
            </a:pPr>
            <a:r>
              <a:rPr lang="en-US" sz="1200" b="1" dirty="0">
                <a:solidFill>
                  <a:schemeClr val="bg1"/>
                </a:solidFill>
                <a:latin typeface="Abadi" panose="020B0604020104020204" pitchFamily="34" charset="0"/>
              </a:rPr>
              <a:t>Kicking</a:t>
            </a:r>
          </a:p>
          <a:p>
            <a:pPr marL="228600" indent="-228600">
              <a:buAutoNum type="arabicPeriod"/>
            </a:pPr>
            <a:r>
              <a:rPr lang="en-US" sz="1200" b="1" dirty="0">
                <a:solidFill>
                  <a:schemeClr val="bg1"/>
                </a:solidFill>
                <a:latin typeface="Abadi" panose="020B0604020104020204" pitchFamily="34" charset="0"/>
              </a:rPr>
              <a:t>Catching/Handling</a:t>
            </a:r>
          </a:p>
          <a:p>
            <a:pPr marL="228600" indent="-228600">
              <a:buAutoNum type="arabicPeriod"/>
            </a:pPr>
            <a:r>
              <a:rPr lang="en-US" sz="1200" b="1" dirty="0">
                <a:solidFill>
                  <a:schemeClr val="bg1"/>
                </a:solidFill>
                <a:latin typeface="Abadi" panose="020B0604020104020204" pitchFamily="34" charset="0"/>
              </a:rPr>
              <a:t>Shot blocking</a:t>
            </a:r>
          </a:p>
          <a:p>
            <a:pPr marL="228600" indent="-228600">
              <a:buAutoNum type="arabicPeriod"/>
            </a:pPr>
            <a:endParaRPr lang="en-US" sz="1200" b="1" dirty="0">
              <a:solidFill>
                <a:schemeClr val="bg1"/>
              </a:solidFill>
              <a:latin typeface="Abadi" panose="020B0604020104020204" pitchFamily="34" charset="0"/>
            </a:endParaRPr>
          </a:p>
        </p:txBody>
      </p:sp>
      <p:pic>
        <p:nvPicPr>
          <p:cNvPr id="2" name="Picture 2">
            <a:extLst>
              <a:ext uri="{FF2B5EF4-FFF2-40B4-BE49-F238E27FC236}">
                <a16:creationId xmlns:a16="http://schemas.microsoft.com/office/drawing/2014/main" id="{D36D3C23-8BDA-202B-A3F2-86151EE65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4776"/>
            <a:ext cx="10140884" cy="627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4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9706707" y="374208"/>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9706707" y="374208"/>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150116" y="1152124"/>
            <a:ext cx="1675459" cy="1015663"/>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High balls</a:t>
            </a:r>
          </a:p>
          <a:p>
            <a:pPr marL="228600" indent="-228600">
              <a:buAutoNum type="arabicPeriod"/>
            </a:pPr>
            <a:r>
              <a:rPr lang="en-US" sz="1200" b="1" dirty="0">
                <a:solidFill>
                  <a:schemeClr val="bg1"/>
                </a:solidFill>
                <a:latin typeface="Abadi" panose="020B0604020104020204" pitchFamily="34" charset="0"/>
              </a:rPr>
              <a:t>Communication</a:t>
            </a:r>
          </a:p>
          <a:p>
            <a:pPr marL="228600" indent="-228600">
              <a:buAutoNum type="arabicPeriod"/>
            </a:pPr>
            <a:r>
              <a:rPr lang="en-US" sz="1200" b="1" dirty="0">
                <a:solidFill>
                  <a:schemeClr val="bg1"/>
                </a:solidFill>
                <a:latin typeface="Abadi" panose="020B0604020104020204" pitchFamily="34" charset="0"/>
              </a:rPr>
              <a:t>Catching / handling</a:t>
            </a:r>
          </a:p>
          <a:p>
            <a:pPr marL="228600" indent="-228600">
              <a:buAutoNum type="arabicPeriod"/>
            </a:pPr>
            <a:r>
              <a:rPr lang="en-US" sz="1200" b="1" dirty="0">
                <a:solidFill>
                  <a:schemeClr val="bg1"/>
                </a:solidFill>
                <a:latin typeface="Abadi" panose="020B0604020104020204" pitchFamily="34" charset="0"/>
              </a:rPr>
              <a:t>Punching /boxing</a:t>
            </a:r>
          </a:p>
          <a:p>
            <a:pPr marL="228600" indent="-228600">
              <a:buAutoNum type="arabicPeriod"/>
            </a:pPr>
            <a:r>
              <a:rPr lang="en-US" sz="1200" b="1" dirty="0">
                <a:solidFill>
                  <a:schemeClr val="bg1"/>
                </a:solidFill>
                <a:latin typeface="Abadi" panose="020B0604020104020204" pitchFamily="34" charset="0"/>
              </a:rPr>
              <a:t>Diving high</a:t>
            </a:r>
          </a:p>
        </p:txBody>
      </p:sp>
      <p:pic>
        <p:nvPicPr>
          <p:cNvPr id="2" name="Picture 2">
            <a:extLst>
              <a:ext uri="{FF2B5EF4-FFF2-40B4-BE49-F238E27FC236}">
                <a16:creationId xmlns:a16="http://schemas.microsoft.com/office/drawing/2014/main" id="{D62524EA-13A3-05B5-84D7-2C28C262D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5245"/>
            <a:ext cx="9518146" cy="588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481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339683" y="196074"/>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339683"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15048" y="523564"/>
            <a:ext cx="1620957" cy="276999"/>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No Feedback 33%</a:t>
            </a:r>
          </a:p>
        </p:txBody>
      </p:sp>
      <p:sp>
        <p:nvSpPr>
          <p:cNvPr id="2" name="Wave 1">
            <a:extLst>
              <a:ext uri="{FF2B5EF4-FFF2-40B4-BE49-F238E27FC236}">
                <a16:creationId xmlns:a16="http://schemas.microsoft.com/office/drawing/2014/main" id="{CE85A858-913C-3C1A-9590-9A27CB70B46A}"/>
              </a:ext>
            </a:extLst>
          </p:cNvPr>
          <p:cNvSpPr/>
          <p:nvPr/>
        </p:nvSpPr>
        <p:spPr>
          <a:xfrm>
            <a:off x="5134707" y="196073"/>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B452647-59F5-AF4D-96D4-56FB818CBFD8}"/>
              </a:ext>
            </a:extLst>
          </p:cNvPr>
          <p:cNvCxnSpPr/>
          <p:nvPr/>
        </p:nvCxnSpPr>
        <p:spPr>
          <a:xfrm>
            <a:off x="5134707"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BF5FEF-E331-6394-5D4B-8DAAED0D0644}"/>
              </a:ext>
            </a:extLst>
          </p:cNvPr>
          <p:cNvSpPr txBox="1"/>
          <p:nvPr/>
        </p:nvSpPr>
        <p:spPr>
          <a:xfrm>
            <a:off x="5810071" y="385064"/>
            <a:ext cx="4084773" cy="646331"/>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Received feedback on Back passes</a:t>
            </a:r>
          </a:p>
          <a:p>
            <a:pPr marL="228600" indent="-228600">
              <a:buAutoNum type="arabicPeriod"/>
            </a:pPr>
            <a:r>
              <a:rPr lang="en-US" sz="1200" b="1" dirty="0">
                <a:solidFill>
                  <a:schemeClr val="bg1"/>
                </a:solidFill>
                <a:latin typeface="Abadi" panose="020B0604020104020204" pitchFamily="34" charset="0"/>
              </a:rPr>
              <a:t>Received feedback on Decision making and Position</a:t>
            </a:r>
          </a:p>
          <a:p>
            <a:pPr marL="228600" indent="-228600">
              <a:buAutoNum type="arabicPeriod"/>
            </a:pPr>
            <a:r>
              <a:rPr lang="en-US" sz="1200" b="1" dirty="0">
                <a:solidFill>
                  <a:schemeClr val="bg1"/>
                </a:solidFill>
                <a:latin typeface="Abadi" panose="020B0604020104020204" pitchFamily="34" charset="0"/>
              </a:rPr>
              <a:t>Gave a variety of  feedback so they are talking to the GK </a:t>
            </a:r>
          </a:p>
        </p:txBody>
      </p:sp>
      <p:pic>
        <p:nvPicPr>
          <p:cNvPr id="6" name="Picture 2">
            <a:extLst>
              <a:ext uri="{FF2B5EF4-FFF2-40B4-BE49-F238E27FC236}">
                <a16:creationId xmlns:a16="http://schemas.microsoft.com/office/drawing/2014/main" id="{4BBFDFB7-89DC-EAEC-936B-DC85D5820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9" y="1305300"/>
            <a:ext cx="10820959" cy="565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890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339683" y="196074"/>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339683"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15048" y="523564"/>
            <a:ext cx="3685624" cy="646331"/>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Getting scored from inside the 18 was the highest.</a:t>
            </a:r>
          </a:p>
          <a:p>
            <a:pPr marL="228600" indent="-228600">
              <a:buAutoNum type="arabicPeriod"/>
            </a:pPr>
            <a:r>
              <a:rPr lang="en-US" sz="1200" b="1" dirty="0">
                <a:solidFill>
                  <a:schemeClr val="bg1"/>
                </a:solidFill>
                <a:latin typeface="Abadi" panose="020B0604020104020204" pitchFamily="34" charset="0"/>
              </a:rPr>
              <a:t>Getting scored outside the 18 was 2</a:t>
            </a:r>
            <a:r>
              <a:rPr lang="en-US" sz="1200" b="1" baseline="30000" dirty="0">
                <a:solidFill>
                  <a:schemeClr val="bg1"/>
                </a:solidFill>
                <a:latin typeface="Abadi" panose="020B0604020104020204" pitchFamily="34" charset="0"/>
              </a:rPr>
              <a:t>nd</a:t>
            </a:r>
            <a:endParaRPr lang="en-US" sz="1200" b="1" dirty="0">
              <a:solidFill>
                <a:schemeClr val="bg1"/>
              </a:solidFill>
              <a:latin typeface="Abadi" panose="020B0604020104020204" pitchFamily="34" charset="0"/>
            </a:endParaRPr>
          </a:p>
          <a:p>
            <a:pPr marL="228600" indent="-228600">
              <a:buAutoNum type="arabicPeriod"/>
            </a:pPr>
            <a:r>
              <a:rPr lang="en-US" sz="1200" b="1" dirty="0">
                <a:solidFill>
                  <a:schemeClr val="bg1"/>
                </a:solidFill>
                <a:latin typeface="Abadi" panose="020B0604020104020204" pitchFamily="34" charset="0"/>
              </a:rPr>
              <a:t>Getting scored off a rebound and set plays</a:t>
            </a:r>
          </a:p>
        </p:txBody>
      </p:sp>
      <p:sp>
        <p:nvSpPr>
          <p:cNvPr id="2" name="Wave 1">
            <a:extLst>
              <a:ext uri="{FF2B5EF4-FFF2-40B4-BE49-F238E27FC236}">
                <a16:creationId xmlns:a16="http://schemas.microsoft.com/office/drawing/2014/main" id="{CE85A858-913C-3C1A-9590-9A27CB70B46A}"/>
              </a:ext>
            </a:extLst>
          </p:cNvPr>
          <p:cNvSpPr/>
          <p:nvPr/>
        </p:nvSpPr>
        <p:spPr>
          <a:xfrm>
            <a:off x="5134707" y="196073"/>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B452647-59F5-AF4D-96D4-56FB818CBFD8}"/>
              </a:ext>
            </a:extLst>
          </p:cNvPr>
          <p:cNvCxnSpPr/>
          <p:nvPr/>
        </p:nvCxnSpPr>
        <p:spPr>
          <a:xfrm>
            <a:off x="5134707"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BF5FEF-E331-6394-5D4B-8DAAED0D0644}"/>
              </a:ext>
            </a:extLst>
          </p:cNvPr>
          <p:cNvSpPr txBox="1"/>
          <p:nvPr/>
        </p:nvSpPr>
        <p:spPr>
          <a:xfrm>
            <a:off x="5810071" y="385064"/>
            <a:ext cx="5490606" cy="461665"/>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Almost 21% of the GKs did not get scored on during their games in Sept /Oct.</a:t>
            </a:r>
          </a:p>
          <a:p>
            <a:pPr marL="228600" indent="-228600">
              <a:buAutoNum type="arabicPeriod"/>
            </a:pPr>
            <a:r>
              <a:rPr lang="en-US" sz="1200" b="1" dirty="0">
                <a:solidFill>
                  <a:schemeClr val="bg1"/>
                </a:solidFill>
                <a:latin typeface="Abadi" panose="020B0604020104020204" pitchFamily="34" charset="0"/>
              </a:rPr>
              <a:t>Very few got scored off of a crossing situation and 1v1s.</a:t>
            </a:r>
          </a:p>
        </p:txBody>
      </p:sp>
      <p:pic>
        <p:nvPicPr>
          <p:cNvPr id="4098" name="Picture 2">
            <a:extLst>
              <a:ext uri="{FF2B5EF4-FFF2-40B4-BE49-F238E27FC236}">
                <a16:creationId xmlns:a16="http://schemas.microsoft.com/office/drawing/2014/main" id="{2269E218-F022-32A4-C655-19DF49443B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9032"/>
            <a:ext cx="11739282" cy="563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02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3A9992-5D82-3911-B27A-3FEDEE9C91E3}"/>
              </a:ext>
            </a:extLst>
          </p:cNvPr>
          <p:cNvSpPr>
            <a:spLocks noGrp="1"/>
          </p:cNvSpPr>
          <p:nvPr>
            <p:ph type="title"/>
          </p:nvPr>
        </p:nvSpPr>
        <p:spPr>
          <a:xfrm>
            <a:off x="656004" y="-4021"/>
            <a:ext cx="11526779" cy="1000390"/>
          </a:xfrm>
        </p:spPr>
        <p:txBody>
          <a:bodyPr/>
          <a:lstStyle/>
          <a:p>
            <a:r>
              <a:rPr lang="en-US" dirty="0"/>
              <a:t>Metric Dynamics for sept.15 – November 15</a:t>
            </a:r>
          </a:p>
        </p:txBody>
      </p:sp>
      <p:sp>
        <p:nvSpPr>
          <p:cNvPr id="5" name="Slide Number Placeholder 4">
            <a:extLst>
              <a:ext uri="{FF2B5EF4-FFF2-40B4-BE49-F238E27FC236}">
                <a16:creationId xmlns:a16="http://schemas.microsoft.com/office/drawing/2014/main" id="{9B14F149-FEB4-1D5C-BA06-522936347E45}"/>
              </a:ext>
            </a:extLst>
          </p:cNvPr>
          <p:cNvSpPr>
            <a:spLocks noGrp="1"/>
          </p:cNvSpPr>
          <p:nvPr>
            <p:ph type="sldNum" sz="quarter" idx="12"/>
          </p:nvPr>
        </p:nvSpPr>
        <p:spPr>
          <a:xfrm>
            <a:off x="121646" y="569183"/>
            <a:ext cx="399350" cy="288759"/>
          </a:xfrm>
        </p:spPr>
        <p:txBody>
          <a:bodyPr/>
          <a:lstStyle/>
          <a:p>
            <a:r>
              <a:rPr lang="en-US" dirty="0"/>
              <a:t>.</a:t>
            </a:r>
          </a:p>
        </p:txBody>
      </p:sp>
      <p:sp>
        <p:nvSpPr>
          <p:cNvPr id="7" name="Content Placeholder 6">
            <a:extLst>
              <a:ext uri="{FF2B5EF4-FFF2-40B4-BE49-F238E27FC236}">
                <a16:creationId xmlns:a16="http://schemas.microsoft.com/office/drawing/2014/main" id="{CF489C66-911F-2622-551E-B98D6DA17CD9}"/>
              </a:ext>
            </a:extLst>
          </p:cNvPr>
          <p:cNvSpPr>
            <a:spLocks noGrp="1"/>
          </p:cNvSpPr>
          <p:nvPr>
            <p:ph sz="quarter" idx="14"/>
          </p:nvPr>
        </p:nvSpPr>
        <p:spPr>
          <a:xfrm>
            <a:off x="809131" y="1330177"/>
            <a:ext cx="3943689" cy="4892405"/>
          </a:xfrm>
        </p:spPr>
        <p:txBody>
          <a:bodyPr/>
          <a:lstStyle/>
          <a:p>
            <a:r>
              <a:rPr lang="en-US" dirty="0">
                <a:latin typeface="Abadi" panose="020B0604020104020204" pitchFamily="34" charset="0"/>
              </a:rPr>
              <a:t>This shows out of </a:t>
            </a:r>
            <a:r>
              <a:rPr lang="en-US" b="1" u="sng" dirty="0">
                <a:solidFill>
                  <a:schemeClr val="accent6"/>
                </a:solidFill>
                <a:latin typeface="Abadi" panose="020B0604020104020204" pitchFamily="34" charset="0"/>
              </a:rPr>
              <a:t>151</a:t>
            </a:r>
            <a:r>
              <a:rPr lang="en-US" dirty="0">
                <a:latin typeface="Abadi" panose="020B0604020104020204" pitchFamily="34" charset="0"/>
              </a:rPr>
              <a:t> goalkeepers in the surrounding club branches from:</a:t>
            </a:r>
          </a:p>
          <a:p>
            <a:r>
              <a:rPr lang="en-US" dirty="0">
                <a:latin typeface="Abadi" panose="020B0604020104020204" pitchFamily="34" charset="0"/>
              </a:rPr>
              <a:t>Norco, OC, SGV, WV, &amp; SB.</a:t>
            </a:r>
          </a:p>
        </p:txBody>
      </p:sp>
      <p:graphicFrame>
        <p:nvGraphicFramePr>
          <p:cNvPr id="8" name="Table Placeholder 2">
            <a:extLst>
              <a:ext uri="{FF2B5EF4-FFF2-40B4-BE49-F238E27FC236}">
                <a16:creationId xmlns:a16="http://schemas.microsoft.com/office/drawing/2014/main" id="{C98524B3-A045-E4DE-5C4A-F2004D58FA08}"/>
              </a:ext>
            </a:extLst>
          </p:cNvPr>
          <p:cNvGraphicFramePr>
            <a:graphicFrameLocks noGrp="1"/>
          </p:cNvGraphicFramePr>
          <p:nvPr>
            <p:ph type="tbl" sz="quarter" idx="15"/>
            <p:extLst>
              <p:ext uri="{D42A27DB-BD31-4B8C-83A1-F6EECF244321}">
                <p14:modId xmlns:p14="http://schemas.microsoft.com/office/powerpoint/2010/main" val="1527964365"/>
              </p:ext>
            </p:extLst>
          </p:nvPr>
        </p:nvGraphicFramePr>
        <p:xfrm>
          <a:off x="4839629" y="1053905"/>
          <a:ext cx="7081025" cy="5444951"/>
        </p:xfrm>
        <a:graphic>
          <a:graphicData uri="http://schemas.openxmlformats.org/drawingml/2006/table">
            <a:tbl>
              <a:tblPr firstRow="1" bandRow="1">
                <a:tableStyleId>{C083E6E3-FA7D-4D7B-A595-EF9225AFEA82}</a:tableStyleId>
              </a:tblPr>
              <a:tblGrid>
                <a:gridCol w="1693536">
                  <a:extLst>
                    <a:ext uri="{9D8B030D-6E8A-4147-A177-3AD203B41FA5}">
                      <a16:colId xmlns:a16="http://schemas.microsoft.com/office/drawing/2014/main" val="127040821"/>
                    </a:ext>
                  </a:extLst>
                </a:gridCol>
                <a:gridCol w="1829927">
                  <a:extLst>
                    <a:ext uri="{9D8B030D-6E8A-4147-A177-3AD203B41FA5}">
                      <a16:colId xmlns:a16="http://schemas.microsoft.com/office/drawing/2014/main" val="149845700"/>
                    </a:ext>
                  </a:extLst>
                </a:gridCol>
                <a:gridCol w="1079771">
                  <a:extLst>
                    <a:ext uri="{9D8B030D-6E8A-4147-A177-3AD203B41FA5}">
                      <a16:colId xmlns:a16="http://schemas.microsoft.com/office/drawing/2014/main" val="3119692462"/>
                    </a:ext>
                  </a:extLst>
                </a:gridCol>
                <a:gridCol w="1102503">
                  <a:extLst>
                    <a:ext uri="{9D8B030D-6E8A-4147-A177-3AD203B41FA5}">
                      <a16:colId xmlns:a16="http://schemas.microsoft.com/office/drawing/2014/main" val="3472639139"/>
                    </a:ext>
                  </a:extLst>
                </a:gridCol>
                <a:gridCol w="1375288">
                  <a:extLst>
                    <a:ext uri="{9D8B030D-6E8A-4147-A177-3AD203B41FA5}">
                      <a16:colId xmlns:a16="http://schemas.microsoft.com/office/drawing/2014/main" val="1405576839"/>
                    </a:ext>
                  </a:extLst>
                </a:gridCol>
              </a:tblGrid>
              <a:tr h="598631">
                <a:tc>
                  <a:txBody>
                    <a:bodyPr/>
                    <a:lstStyle/>
                    <a:p>
                      <a:r>
                        <a:rPr lang="en-US" sz="1800" dirty="0">
                          <a:solidFill>
                            <a:schemeClr val="bg1"/>
                          </a:solidFill>
                          <a:latin typeface="Dotum" panose="020B0600000101010101" pitchFamily="34" charset="-127"/>
                          <a:ea typeface="Dotum" panose="020B0600000101010101" pitchFamily="34" charset="-127"/>
                        </a:rPr>
                        <a:t>Metric</a:t>
                      </a:r>
                    </a:p>
                  </a:txBody>
                  <a:tcPr anchor="ctr">
                    <a:lnT w="12700" cap="flat" cmpd="sng" algn="ctr">
                      <a:noFill/>
                      <a:prstDash val="solid"/>
                      <a:round/>
                      <a:headEnd type="none" w="med" len="med"/>
                      <a:tailEnd type="none" w="med" len="med"/>
                    </a:lnT>
                  </a:tcPr>
                </a:tc>
                <a:tc>
                  <a:txBody>
                    <a:bodyPr/>
                    <a:lstStyle/>
                    <a:p>
                      <a:r>
                        <a:rPr lang="en-US" sz="1800">
                          <a:solidFill>
                            <a:schemeClr val="bg1"/>
                          </a:solidFill>
                          <a:latin typeface="Dotum" panose="020B0600000101010101" pitchFamily="34" charset="-127"/>
                          <a:ea typeface="Dotum" panose="020B0600000101010101" pitchFamily="34" charset="-127"/>
                        </a:rPr>
                        <a:t>Measurement</a:t>
                      </a:r>
                    </a:p>
                  </a:txBody>
                  <a:tcPr anchor="ctr">
                    <a:lnT w="12700" cap="flat" cmpd="sng" algn="ctr">
                      <a:noFill/>
                      <a:prstDash val="solid"/>
                      <a:round/>
                      <a:headEnd type="none" w="med" len="med"/>
                      <a:tailEnd type="none" w="med" len="med"/>
                    </a:lnT>
                  </a:tcPr>
                </a:tc>
                <a:tc>
                  <a:txBody>
                    <a:bodyPr/>
                    <a:lstStyle/>
                    <a:p>
                      <a:r>
                        <a:rPr lang="en-US" sz="1800">
                          <a:solidFill>
                            <a:schemeClr val="bg1"/>
                          </a:solidFill>
                          <a:latin typeface="Dotum" panose="020B0600000101010101" pitchFamily="34" charset="-127"/>
                          <a:ea typeface="Dotum" panose="020B0600000101010101" pitchFamily="34" charset="-127"/>
                        </a:rPr>
                        <a:t>Target</a:t>
                      </a:r>
                    </a:p>
                  </a:txBody>
                  <a:tcPr anchor="ctr">
                    <a:lnT w="12700" cap="flat" cmpd="sng" algn="ctr">
                      <a:noFill/>
                      <a:prstDash val="solid"/>
                      <a:round/>
                      <a:headEnd type="none" w="med" len="med"/>
                      <a:tailEnd type="none" w="med" len="med"/>
                    </a:lnT>
                  </a:tcPr>
                </a:tc>
                <a:tc>
                  <a:txBody>
                    <a:bodyPr/>
                    <a:lstStyle/>
                    <a:p>
                      <a:r>
                        <a:rPr lang="en-US" sz="1800" dirty="0">
                          <a:solidFill>
                            <a:schemeClr val="bg1"/>
                          </a:solidFill>
                          <a:latin typeface="Dotum" panose="020B0600000101010101" pitchFamily="34" charset="-127"/>
                          <a:ea typeface="Dotum" panose="020B0600000101010101" pitchFamily="34" charset="-127"/>
                        </a:rPr>
                        <a:t>Actual</a:t>
                      </a:r>
                    </a:p>
                  </a:txBody>
                  <a:tcPr anchor="ctr">
                    <a:lnT w="12700" cap="flat" cmpd="sng" algn="ctr">
                      <a:noFill/>
                      <a:prstDash val="solid"/>
                      <a:round/>
                      <a:headEnd type="none" w="med" len="med"/>
                      <a:tailEnd type="none" w="med" len="med"/>
                    </a:lnT>
                  </a:tcPr>
                </a:tc>
                <a:tc>
                  <a:txBody>
                    <a:bodyPr/>
                    <a:lstStyle/>
                    <a:p>
                      <a:r>
                        <a:rPr lang="en-US" sz="1800" dirty="0">
                          <a:solidFill>
                            <a:schemeClr val="bg1"/>
                          </a:solidFill>
                          <a:latin typeface="Dotum" panose="020B0600000101010101" pitchFamily="34" charset="-127"/>
                          <a:ea typeface="Dotum" panose="020B0600000101010101" pitchFamily="34" charset="-127"/>
                        </a:rPr>
                        <a:t>Completed</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298013591"/>
                  </a:ext>
                </a:extLst>
              </a:tr>
              <a:tr h="858905">
                <a:tc>
                  <a:txBody>
                    <a:bodyPr/>
                    <a:lstStyle/>
                    <a:p>
                      <a:r>
                        <a:rPr lang="en-US" sz="1800" b="1" dirty="0">
                          <a:solidFill>
                            <a:schemeClr val="bg1"/>
                          </a:solidFill>
                          <a:latin typeface="Dotum" panose="020B0600000101010101" pitchFamily="34" charset="-127"/>
                          <a:ea typeface="Dotum" panose="020B0600000101010101" pitchFamily="34" charset="-127"/>
                        </a:rPr>
                        <a:t>ECNL/RL</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Game reports</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B=17</a:t>
                      </a:r>
                    </a:p>
                    <a:p>
                      <a:r>
                        <a:rPr lang="en-US" sz="1800" dirty="0">
                          <a:solidFill>
                            <a:schemeClr val="bg1"/>
                          </a:solidFill>
                          <a:latin typeface="Dotum" panose="020B0600000101010101" pitchFamily="34" charset="-127"/>
                          <a:ea typeface="Dotum" panose="020B0600000101010101" pitchFamily="34" charset="-127"/>
                        </a:rPr>
                        <a:t>G=21</a:t>
                      </a:r>
                    </a:p>
                    <a:p>
                      <a:r>
                        <a:rPr lang="en-US" sz="1800" b="1" dirty="0">
                          <a:solidFill>
                            <a:schemeClr val="accent6"/>
                          </a:solidFill>
                          <a:latin typeface="Dotum" panose="020B0600000101010101" pitchFamily="34" charset="-127"/>
                          <a:ea typeface="Dotum" panose="020B0600000101010101" pitchFamily="34" charset="-127"/>
                        </a:rPr>
                        <a:t>T=38</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18 GKs</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52 Reports</a:t>
                      </a:r>
                    </a:p>
                  </a:txBody>
                  <a:tcPr anchor="ctr"/>
                </a:tc>
                <a:extLst>
                  <a:ext uri="{0D108BD9-81ED-4DB2-BD59-A6C34878D82A}">
                    <a16:rowId xmlns:a16="http://schemas.microsoft.com/office/drawing/2014/main" val="3873867931"/>
                  </a:ext>
                </a:extLst>
              </a:tr>
              <a:tr h="858905">
                <a:tc>
                  <a:txBody>
                    <a:bodyPr/>
                    <a:lstStyle/>
                    <a:p>
                      <a:r>
                        <a:rPr lang="en-US" sz="1800" b="1" dirty="0">
                          <a:solidFill>
                            <a:schemeClr val="bg1"/>
                          </a:solidFill>
                          <a:latin typeface="Dotum" panose="020B0600000101010101" pitchFamily="34" charset="-127"/>
                          <a:ea typeface="Dotum" panose="020B0600000101010101" pitchFamily="34" charset="-127"/>
                        </a:rPr>
                        <a:t>9v9 (FC)</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Game reports</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B=5</a:t>
                      </a:r>
                    </a:p>
                    <a:p>
                      <a:r>
                        <a:rPr lang="en-US" sz="1800" dirty="0">
                          <a:solidFill>
                            <a:schemeClr val="bg1"/>
                          </a:solidFill>
                          <a:latin typeface="Dotum" panose="020B0600000101010101" pitchFamily="34" charset="-127"/>
                          <a:ea typeface="Dotum" panose="020B0600000101010101" pitchFamily="34" charset="-127"/>
                        </a:rPr>
                        <a:t>G=9</a:t>
                      </a:r>
                    </a:p>
                    <a:p>
                      <a:r>
                        <a:rPr lang="en-US" sz="1800" b="1" dirty="0">
                          <a:solidFill>
                            <a:schemeClr val="accent6"/>
                          </a:solidFill>
                          <a:latin typeface="Dotum" panose="020B0600000101010101" pitchFamily="34" charset="-127"/>
                          <a:ea typeface="Dotum" panose="020B0600000101010101" pitchFamily="34" charset="-127"/>
                        </a:rPr>
                        <a:t>T=14</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12 GKs</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25 Reports</a:t>
                      </a:r>
                    </a:p>
                  </a:txBody>
                  <a:tcPr anchor="ctr"/>
                </a:tc>
                <a:extLst>
                  <a:ext uri="{0D108BD9-81ED-4DB2-BD59-A6C34878D82A}">
                    <a16:rowId xmlns:a16="http://schemas.microsoft.com/office/drawing/2014/main" val="85209771"/>
                  </a:ext>
                </a:extLst>
              </a:tr>
              <a:tr h="858905">
                <a:tc>
                  <a:txBody>
                    <a:bodyPr/>
                    <a:lstStyle/>
                    <a:p>
                      <a:r>
                        <a:rPr lang="en-US" sz="1800" b="1" dirty="0">
                          <a:solidFill>
                            <a:schemeClr val="bg1"/>
                          </a:solidFill>
                          <a:latin typeface="Dotum" panose="020B0600000101010101" pitchFamily="34" charset="-127"/>
                          <a:ea typeface="Dotum" panose="020B0600000101010101" pitchFamily="34" charset="-127"/>
                        </a:rPr>
                        <a:t>7v7 (FC)</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Game reports</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B=8</a:t>
                      </a:r>
                    </a:p>
                    <a:p>
                      <a:r>
                        <a:rPr lang="en-US" sz="1800" dirty="0">
                          <a:solidFill>
                            <a:schemeClr val="bg1"/>
                          </a:solidFill>
                          <a:latin typeface="Dotum" panose="020B0600000101010101" pitchFamily="34" charset="-127"/>
                          <a:ea typeface="Dotum" panose="020B0600000101010101" pitchFamily="34" charset="-127"/>
                        </a:rPr>
                        <a:t>G=9</a:t>
                      </a:r>
                    </a:p>
                    <a:p>
                      <a:r>
                        <a:rPr lang="en-US" sz="1800" b="1" dirty="0">
                          <a:solidFill>
                            <a:schemeClr val="accent6"/>
                          </a:solidFill>
                          <a:latin typeface="Dotum" panose="020B0600000101010101" pitchFamily="34" charset="-127"/>
                          <a:ea typeface="Dotum" panose="020B0600000101010101" pitchFamily="34" charset="-127"/>
                        </a:rPr>
                        <a:t>T=17</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5 GKs</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9 Reports</a:t>
                      </a:r>
                    </a:p>
                  </a:txBody>
                  <a:tcPr anchor="ctr"/>
                </a:tc>
                <a:extLst>
                  <a:ext uri="{0D108BD9-81ED-4DB2-BD59-A6C34878D82A}">
                    <a16:rowId xmlns:a16="http://schemas.microsoft.com/office/drawing/2014/main" val="4061031278"/>
                  </a:ext>
                </a:extLst>
              </a:tr>
              <a:tr h="598631">
                <a:tc>
                  <a:txBody>
                    <a:bodyPr/>
                    <a:lstStyle/>
                    <a:p>
                      <a:r>
                        <a:rPr lang="en-US" sz="1800" b="1" dirty="0">
                          <a:solidFill>
                            <a:schemeClr val="bg1"/>
                          </a:solidFill>
                          <a:latin typeface="Dotum" panose="020B0600000101010101" pitchFamily="34" charset="-127"/>
                          <a:ea typeface="Dotum" panose="020B0600000101010101" pitchFamily="34" charset="-127"/>
                        </a:rPr>
                        <a:t>11v11 (FC)</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Game reports</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B=6</a:t>
                      </a:r>
                    </a:p>
                    <a:p>
                      <a:r>
                        <a:rPr lang="en-US" sz="1800" dirty="0">
                          <a:solidFill>
                            <a:schemeClr val="bg1"/>
                          </a:solidFill>
                          <a:latin typeface="Dotum" panose="020B0600000101010101" pitchFamily="34" charset="-127"/>
                          <a:ea typeface="Dotum" panose="020B0600000101010101" pitchFamily="34" charset="-127"/>
                        </a:rPr>
                        <a:t>G=13</a:t>
                      </a:r>
                    </a:p>
                    <a:p>
                      <a:r>
                        <a:rPr lang="en-US" sz="1800" b="1" dirty="0">
                          <a:solidFill>
                            <a:schemeClr val="accent6"/>
                          </a:solidFill>
                          <a:latin typeface="Dotum" panose="020B0600000101010101" pitchFamily="34" charset="-127"/>
                          <a:ea typeface="Dotum" panose="020B0600000101010101" pitchFamily="34" charset="-127"/>
                        </a:rPr>
                        <a:t>T=19</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13 GKs</a:t>
                      </a:r>
                    </a:p>
                  </a:txBody>
                  <a:tcPr anchor="ctr"/>
                </a:tc>
                <a:tc>
                  <a:txBody>
                    <a:bodyPr/>
                    <a:lstStyle/>
                    <a:p>
                      <a:r>
                        <a:rPr lang="en-US" sz="1800" dirty="0">
                          <a:solidFill>
                            <a:schemeClr val="bg1"/>
                          </a:solidFill>
                          <a:latin typeface="Dotum" panose="020B0600000101010101" pitchFamily="34" charset="-127"/>
                          <a:ea typeface="Dotum" panose="020B0600000101010101" pitchFamily="34" charset="-127"/>
                        </a:rPr>
                        <a:t>14 Reports</a:t>
                      </a:r>
                    </a:p>
                  </a:txBody>
                  <a:tcPr anchor="ctr"/>
                </a:tc>
                <a:extLst>
                  <a:ext uri="{0D108BD9-81ED-4DB2-BD59-A6C34878D82A}">
                    <a16:rowId xmlns:a16="http://schemas.microsoft.com/office/drawing/2014/main" val="3591840781"/>
                  </a:ext>
                </a:extLst>
              </a:tr>
              <a:tr h="1119179">
                <a:tc>
                  <a:txBody>
                    <a:bodyPr/>
                    <a:lstStyle/>
                    <a:p>
                      <a:r>
                        <a:rPr lang="en-US" sz="1800" b="1" dirty="0">
                          <a:solidFill>
                            <a:schemeClr val="bg1"/>
                          </a:solidFill>
                          <a:latin typeface="Dotum" panose="020B0600000101010101" pitchFamily="34" charset="-127"/>
                          <a:ea typeface="Dotum" panose="020B0600000101010101" pitchFamily="34" charset="-127"/>
                        </a:rPr>
                        <a:t>Regional </a:t>
                      </a:r>
                    </a:p>
                    <a:p>
                      <a:r>
                        <a:rPr lang="en-US" sz="1800" b="1" dirty="0">
                          <a:solidFill>
                            <a:schemeClr val="bg1"/>
                          </a:solidFill>
                          <a:latin typeface="Dotum" panose="020B0600000101010101" pitchFamily="34" charset="-127"/>
                          <a:ea typeface="Dotum" panose="020B0600000101010101" pitchFamily="34" charset="-127"/>
                        </a:rPr>
                        <a:t>Branches</a:t>
                      </a:r>
                    </a:p>
                    <a:p>
                      <a:r>
                        <a:rPr lang="en-US" sz="1200" dirty="0">
                          <a:solidFill>
                            <a:schemeClr val="bg1"/>
                          </a:solidFill>
                          <a:latin typeface="Dotum" panose="020B0600000101010101" pitchFamily="34" charset="-127"/>
                          <a:ea typeface="Dotum" panose="020B0600000101010101" pitchFamily="34" charset="-127"/>
                        </a:rPr>
                        <a:t>(OC,SGV,WV,SB)</a:t>
                      </a:r>
                    </a:p>
                  </a:txBody>
                  <a:tcPr anchor="ctr">
                    <a:lnB w="12700" cap="flat" cmpd="sng" algn="ctr">
                      <a:noFill/>
                      <a:prstDash val="solid"/>
                      <a:round/>
                      <a:headEnd type="none" w="med" len="med"/>
                      <a:tailEnd type="none" w="med" len="med"/>
                    </a:lnB>
                  </a:tcPr>
                </a:tc>
                <a:tc>
                  <a:txBody>
                    <a:bodyPr/>
                    <a:lstStyle/>
                    <a:p>
                      <a:r>
                        <a:rPr lang="en-US" sz="1800" dirty="0">
                          <a:solidFill>
                            <a:schemeClr val="bg1"/>
                          </a:solidFill>
                          <a:latin typeface="Dotum" panose="020B0600000101010101" pitchFamily="34" charset="-127"/>
                          <a:ea typeface="Dotum" panose="020B0600000101010101" pitchFamily="34" charset="-127"/>
                        </a:rPr>
                        <a:t>Game reports</a:t>
                      </a:r>
                    </a:p>
                  </a:txBody>
                  <a:tcPr anchor="ctr">
                    <a:lnB w="12700" cap="flat" cmpd="sng" algn="ctr">
                      <a:noFill/>
                      <a:prstDash val="solid"/>
                      <a:round/>
                      <a:headEnd type="none" w="med" len="med"/>
                      <a:tailEnd type="none" w="med" len="med"/>
                    </a:lnB>
                  </a:tcPr>
                </a:tc>
                <a:tc>
                  <a:txBody>
                    <a:bodyPr/>
                    <a:lstStyle/>
                    <a:p>
                      <a:r>
                        <a:rPr lang="en-US" sz="1800" dirty="0">
                          <a:solidFill>
                            <a:schemeClr val="bg1"/>
                          </a:solidFill>
                          <a:latin typeface="Dotum" panose="020B0600000101010101" pitchFamily="34" charset="-127"/>
                          <a:ea typeface="Dotum" panose="020B0600000101010101" pitchFamily="34" charset="-127"/>
                        </a:rPr>
                        <a:t>OC=19</a:t>
                      </a:r>
                    </a:p>
                    <a:p>
                      <a:r>
                        <a:rPr lang="en-US" sz="1800" dirty="0">
                          <a:solidFill>
                            <a:schemeClr val="bg1"/>
                          </a:solidFill>
                          <a:latin typeface="Dotum" panose="020B0600000101010101" pitchFamily="34" charset="-127"/>
                          <a:ea typeface="Dotum" panose="020B0600000101010101" pitchFamily="34" charset="-127"/>
                        </a:rPr>
                        <a:t>SB=15</a:t>
                      </a:r>
                    </a:p>
                    <a:p>
                      <a:r>
                        <a:rPr lang="en-US" sz="1800" dirty="0">
                          <a:solidFill>
                            <a:schemeClr val="bg1"/>
                          </a:solidFill>
                          <a:latin typeface="Dotum" panose="020B0600000101010101" pitchFamily="34" charset="-127"/>
                          <a:ea typeface="Dotum" panose="020B0600000101010101" pitchFamily="34" charset="-127"/>
                        </a:rPr>
                        <a:t>SGV=28</a:t>
                      </a:r>
                    </a:p>
                    <a:p>
                      <a:r>
                        <a:rPr lang="en-US" sz="1800" b="1" dirty="0">
                          <a:solidFill>
                            <a:schemeClr val="accent6"/>
                          </a:solidFill>
                          <a:latin typeface="Dotum" panose="020B0600000101010101" pitchFamily="34" charset="-127"/>
                          <a:ea typeface="Dotum" panose="020B0600000101010101" pitchFamily="34" charset="-127"/>
                        </a:rPr>
                        <a:t>T=63</a:t>
                      </a:r>
                    </a:p>
                  </a:txBody>
                  <a:tcPr anchor="ctr">
                    <a:lnB w="12700" cap="flat" cmpd="sng" algn="ctr">
                      <a:noFill/>
                      <a:prstDash val="solid"/>
                      <a:round/>
                      <a:headEnd type="none" w="med" len="med"/>
                      <a:tailEnd type="none" w="med" len="med"/>
                    </a:lnB>
                  </a:tcPr>
                </a:tc>
                <a:tc>
                  <a:txBody>
                    <a:bodyPr/>
                    <a:lstStyle/>
                    <a:p>
                      <a:r>
                        <a:rPr lang="en-US" sz="1800" dirty="0">
                          <a:solidFill>
                            <a:schemeClr val="bg1"/>
                          </a:solidFill>
                          <a:latin typeface="Dotum" panose="020B0600000101010101" pitchFamily="34" charset="-127"/>
                          <a:ea typeface="Dotum" panose="020B0600000101010101" pitchFamily="34" charset="-127"/>
                        </a:rPr>
                        <a:t>3 GKs</a:t>
                      </a:r>
                    </a:p>
                  </a:txBody>
                  <a:tcPr anchor="ctr">
                    <a:lnB w="12700" cap="flat" cmpd="sng" algn="ctr">
                      <a:noFill/>
                      <a:prstDash val="solid"/>
                      <a:round/>
                      <a:headEnd type="none" w="med" len="med"/>
                      <a:tailEnd type="none" w="med" len="med"/>
                    </a:lnB>
                  </a:tcPr>
                </a:tc>
                <a:tc>
                  <a:txBody>
                    <a:bodyPr/>
                    <a:lstStyle/>
                    <a:p>
                      <a:r>
                        <a:rPr lang="en-US" sz="1800" dirty="0">
                          <a:solidFill>
                            <a:schemeClr val="bg1"/>
                          </a:solidFill>
                          <a:latin typeface="Dotum" panose="020B0600000101010101" pitchFamily="34" charset="-127"/>
                          <a:ea typeface="Dotum" panose="020B0600000101010101" pitchFamily="34" charset="-127"/>
                        </a:rPr>
                        <a:t>11 Reports</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35389741"/>
                  </a:ext>
                </a:extLst>
              </a:tr>
            </a:tbl>
          </a:graphicData>
        </a:graphic>
      </p:graphicFrame>
      <p:sp>
        <p:nvSpPr>
          <p:cNvPr id="2" name="Oval 1">
            <a:extLst>
              <a:ext uri="{FF2B5EF4-FFF2-40B4-BE49-F238E27FC236}">
                <a16:creationId xmlns:a16="http://schemas.microsoft.com/office/drawing/2014/main" id="{0E51699E-4616-54DA-9679-7B6C50958C55}"/>
              </a:ext>
            </a:extLst>
          </p:cNvPr>
          <p:cNvSpPr/>
          <p:nvPr/>
        </p:nvSpPr>
        <p:spPr>
          <a:xfrm>
            <a:off x="9293289" y="5248554"/>
            <a:ext cx="2506067" cy="125030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0134EDE-A0F6-26E4-41F4-74BD3A231169}"/>
              </a:ext>
            </a:extLst>
          </p:cNvPr>
          <p:cNvSpPr/>
          <p:nvPr/>
        </p:nvSpPr>
        <p:spPr>
          <a:xfrm>
            <a:off x="3913326" y="5443720"/>
            <a:ext cx="2506067" cy="125030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502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339683" y="196074"/>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339683"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15048" y="523564"/>
            <a:ext cx="4339650" cy="461665"/>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19% of crosses come from set plays</a:t>
            </a:r>
          </a:p>
          <a:p>
            <a:pPr marL="228600" indent="-228600">
              <a:buAutoNum type="arabicPeriod"/>
            </a:pPr>
            <a:r>
              <a:rPr lang="en-US" sz="1200" b="1" dirty="0">
                <a:solidFill>
                  <a:schemeClr val="bg1"/>
                </a:solidFill>
                <a:latin typeface="Abadi" panose="020B0604020104020204" pitchFamily="34" charset="0"/>
              </a:rPr>
              <a:t>Cutback and byline crosses need to be worked on more.	</a:t>
            </a:r>
          </a:p>
        </p:txBody>
      </p:sp>
      <p:sp>
        <p:nvSpPr>
          <p:cNvPr id="2" name="Wave 1">
            <a:extLst>
              <a:ext uri="{FF2B5EF4-FFF2-40B4-BE49-F238E27FC236}">
                <a16:creationId xmlns:a16="http://schemas.microsoft.com/office/drawing/2014/main" id="{CE85A858-913C-3C1A-9590-9A27CB70B46A}"/>
              </a:ext>
            </a:extLst>
          </p:cNvPr>
          <p:cNvSpPr/>
          <p:nvPr/>
        </p:nvSpPr>
        <p:spPr>
          <a:xfrm>
            <a:off x="5134707" y="196073"/>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B452647-59F5-AF4D-96D4-56FB818CBFD8}"/>
              </a:ext>
            </a:extLst>
          </p:cNvPr>
          <p:cNvCxnSpPr/>
          <p:nvPr/>
        </p:nvCxnSpPr>
        <p:spPr>
          <a:xfrm>
            <a:off x="5134707"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BF5FEF-E331-6394-5D4B-8DAAED0D0644}"/>
              </a:ext>
            </a:extLst>
          </p:cNvPr>
          <p:cNvSpPr txBox="1"/>
          <p:nvPr/>
        </p:nvSpPr>
        <p:spPr>
          <a:xfrm>
            <a:off x="5810071" y="385064"/>
            <a:ext cx="5506636" cy="276999"/>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We receive a lot of crosses but do not get scored on from a lot of crosses. 5%</a:t>
            </a:r>
          </a:p>
        </p:txBody>
      </p:sp>
      <p:pic>
        <p:nvPicPr>
          <p:cNvPr id="5122" name="Picture 2">
            <a:extLst>
              <a:ext uri="{FF2B5EF4-FFF2-40B4-BE49-F238E27FC236}">
                <a16:creationId xmlns:a16="http://schemas.microsoft.com/office/drawing/2014/main" id="{B1690D66-C14D-920F-A3E2-DE7DBE1E5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5335"/>
            <a:ext cx="12192000" cy="521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014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339683" y="196074"/>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339683"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15048" y="523564"/>
            <a:ext cx="3877985" cy="461665"/>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24% of the GK believe they listen some of the time.</a:t>
            </a:r>
          </a:p>
          <a:p>
            <a:pPr marL="228600" indent="-228600">
              <a:buAutoNum type="arabicPeriod"/>
            </a:pPr>
            <a:r>
              <a:rPr lang="en-US" sz="1200" b="1" dirty="0">
                <a:solidFill>
                  <a:schemeClr val="bg1"/>
                </a:solidFill>
                <a:latin typeface="Abadi" panose="020B0604020104020204" pitchFamily="34" charset="0"/>
              </a:rPr>
              <a:t>20% say they only listen to Keeper and Away.		</a:t>
            </a:r>
          </a:p>
        </p:txBody>
      </p:sp>
      <p:sp>
        <p:nvSpPr>
          <p:cNvPr id="2" name="Wave 1">
            <a:extLst>
              <a:ext uri="{FF2B5EF4-FFF2-40B4-BE49-F238E27FC236}">
                <a16:creationId xmlns:a16="http://schemas.microsoft.com/office/drawing/2014/main" id="{CE85A858-913C-3C1A-9590-9A27CB70B46A}"/>
              </a:ext>
            </a:extLst>
          </p:cNvPr>
          <p:cNvSpPr/>
          <p:nvPr/>
        </p:nvSpPr>
        <p:spPr>
          <a:xfrm>
            <a:off x="5134707" y="196073"/>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B452647-59F5-AF4D-96D4-56FB818CBFD8}"/>
              </a:ext>
            </a:extLst>
          </p:cNvPr>
          <p:cNvCxnSpPr/>
          <p:nvPr/>
        </p:nvCxnSpPr>
        <p:spPr>
          <a:xfrm>
            <a:off x="5134707"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BF5FEF-E331-6394-5D4B-8DAAED0D0644}"/>
              </a:ext>
            </a:extLst>
          </p:cNvPr>
          <p:cNvSpPr txBox="1"/>
          <p:nvPr/>
        </p:nvSpPr>
        <p:spPr>
          <a:xfrm>
            <a:off x="5810071" y="385064"/>
            <a:ext cx="4697120" cy="276999"/>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At least 36% were happy with how their teammates listen to them</a:t>
            </a:r>
          </a:p>
        </p:txBody>
      </p:sp>
      <p:pic>
        <p:nvPicPr>
          <p:cNvPr id="6146" name="Picture 2">
            <a:extLst>
              <a:ext uri="{FF2B5EF4-FFF2-40B4-BE49-F238E27FC236}">
                <a16:creationId xmlns:a16="http://schemas.microsoft.com/office/drawing/2014/main" id="{844E6E34-59AC-F175-EB46-4160F5255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4178"/>
            <a:ext cx="11255185" cy="563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994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8FD539-41D4-2C29-FBB0-CFD8A8B31B52}"/>
              </a:ext>
            </a:extLst>
          </p:cNvPr>
          <p:cNvSpPr>
            <a:spLocks noGrp="1"/>
          </p:cNvSpPr>
          <p:nvPr>
            <p:ph type="title"/>
          </p:nvPr>
        </p:nvSpPr>
        <p:spPr>
          <a:xfrm>
            <a:off x="1582" y="-8965"/>
            <a:ext cx="12190418" cy="1257902"/>
          </a:xfrm>
        </p:spPr>
        <p:txBody>
          <a:bodyPr/>
          <a:lstStyle/>
          <a:p>
            <a:r>
              <a:rPr lang="en-US" dirty="0"/>
              <a:t>Outcome from data </a:t>
            </a:r>
            <a:r>
              <a:rPr lang="en-US" sz="4000" dirty="0"/>
              <a:t>9v9 &amp; 11v11</a:t>
            </a:r>
          </a:p>
        </p:txBody>
      </p:sp>
      <p:sp>
        <p:nvSpPr>
          <p:cNvPr id="2" name="Content Placeholder 1">
            <a:extLst>
              <a:ext uri="{FF2B5EF4-FFF2-40B4-BE49-F238E27FC236}">
                <a16:creationId xmlns:a16="http://schemas.microsoft.com/office/drawing/2014/main" id="{C04A5150-0188-3CDA-240E-1F598D88D4D9}"/>
              </a:ext>
            </a:extLst>
          </p:cNvPr>
          <p:cNvSpPr>
            <a:spLocks noGrp="1"/>
          </p:cNvSpPr>
          <p:nvPr>
            <p:ph sz="quarter" idx="11"/>
          </p:nvPr>
        </p:nvSpPr>
        <p:spPr>
          <a:xfrm>
            <a:off x="886756" y="1753337"/>
            <a:ext cx="10097195" cy="3833424"/>
          </a:xfrm>
          <a:ln w="28575">
            <a:solidFill>
              <a:schemeClr val="bg1"/>
            </a:solidFill>
          </a:ln>
        </p:spPr>
        <p:txBody>
          <a:bodyPr>
            <a:normAutofit fontScale="55000" lnSpcReduction="20000"/>
          </a:bodyPr>
          <a:lstStyle/>
          <a:p>
            <a:pPr marL="457200" indent="-457200">
              <a:lnSpc>
                <a:spcPct val="120000"/>
              </a:lnSpc>
              <a:buClr>
                <a:schemeClr val="bg1"/>
              </a:buClr>
              <a:buFont typeface="Arial" panose="020B0604020202020204" pitchFamily="34" charset="0"/>
              <a:buChar char="•"/>
            </a:pPr>
            <a:r>
              <a:rPr lang="en-US" dirty="0"/>
              <a:t>Create more sessions that can work on crosses and handling shots.  Within those sessions, can we incorporate proper communication to have players listen to the GK.</a:t>
            </a:r>
          </a:p>
          <a:p>
            <a:pPr marL="457200" indent="-457200">
              <a:lnSpc>
                <a:spcPct val="120000"/>
              </a:lnSpc>
              <a:buClr>
                <a:schemeClr val="bg1"/>
              </a:buClr>
              <a:buFont typeface="Arial" panose="020B0604020202020204" pitchFamily="34" charset="0"/>
              <a:buChar char="•"/>
            </a:pPr>
            <a:r>
              <a:rPr lang="en-US" dirty="0"/>
              <a:t>Make shotting drills work on holding the shots and if not making the deflection proper and going wide.  Also work on popping up to recover to the next shot.</a:t>
            </a:r>
          </a:p>
          <a:p>
            <a:pPr marL="457200" indent="-457200">
              <a:buClr>
                <a:schemeClr val="bg1"/>
              </a:buClr>
              <a:buFont typeface="Arial" panose="020B0604020202020204" pitchFamily="34" charset="0"/>
              <a:buChar char="•"/>
            </a:pPr>
            <a:r>
              <a:rPr lang="en-US" dirty="0"/>
              <a:t>Assist the team in these areas while working with the GKs as often as possible.</a:t>
            </a:r>
          </a:p>
          <a:p>
            <a:pPr marL="457200" indent="-457200">
              <a:lnSpc>
                <a:spcPct val="120000"/>
              </a:lnSpc>
              <a:buClr>
                <a:schemeClr val="bg1"/>
              </a:buClr>
              <a:buFont typeface="Arial" panose="020B0604020202020204" pitchFamily="34" charset="0"/>
              <a:buChar char="•"/>
            </a:pPr>
            <a:r>
              <a:rPr lang="en-US" dirty="0"/>
              <a:t>Incorporate benchmarks and baselines for GKs as part of their IDPs to help obtain these tasks as a goal and/or milestone.</a:t>
            </a:r>
          </a:p>
          <a:p>
            <a:pPr marL="457200" indent="-457200">
              <a:lnSpc>
                <a:spcPct val="120000"/>
              </a:lnSpc>
              <a:buClr>
                <a:schemeClr val="bg1"/>
              </a:buClr>
              <a:buFont typeface="Arial" panose="020B0604020202020204" pitchFamily="34" charset="0"/>
              <a:buChar char="•"/>
            </a:pPr>
            <a:r>
              <a:rPr lang="en-US" dirty="0"/>
              <a:t>Recommend that a higher percentage of goalkeepers are taking part in the GK game reports so we can see how the entire club is doing with all topics instead of our sample size date.</a:t>
            </a:r>
          </a:p>
        </p:txBody>
      </p:sp>
      <p:pic>
        <p:nvPicPr>
          <p:cNvPr id="4" name="Picture 3">
            <a:extLst>
              <a:ext uri="{FF2B5EF4-FFF2-40B4-BE49-F238E27FC236}">
                <a16:creationId xmlns:a16="http://schemas.microsoft.com/office/drawing/2014/main" id="{0EA5DBD4-90FC-AEF4-E9F1-4E052D8354DA}"/>
              </a:ext>
            </a:extLst>
          </p:cNvPr>
          <p:cNvPicPr>
            <a:picLocks noChangeAspect="1"/>
          </p:cNvPicPr>
          <p:nvPr/>
        </p:nvPicPr>
        <p:blipFill>
          <a:blip r:embed="rId3"/>
          <a:srcRect l="14927" t="21631" r="14668" b="22860"/>
          <a:stretch/>
        </p:blipFill>
        <p:spPr>
          <a:xfrm>
            <a:off x="5427959" y="5748812"/>
            <a:ext cx="1014788" cy="947264"/>
          </a:xfrm>
          <a:prstGeom prst="flowChartConnector">
            <a:avLst/>
          </a:prstGeom>
        </p:spPr>
      </p:pic>
    </p:spTree>
    <p:extLst>
      <p:ext uri="{BB962C8B-B14F-4D97-AF65-F5344CB8AC3E}">
        <p14:creationId xmlns:p14="http://schemas.microsoft.com/office/powerpoint/2010/main" val="335848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1E814D-1766-2A2F-B41F-26A8A8D22CBF}"/>
              </a:ext>
            </a:extLst>
          </p:cNvPr>
          <p:cNvSpPr>
            <a:spLocks noGrp="1"/>
          </p:cNvSpPr>
          <p:nvPr>
            <p:ph type="title"/>
          </p:nvPr>
        </p:nvSpPr>
        <p:spPr>
          <a:xfrm>
            <a:off x="656004" y="-4021"/>
            <a:ext cx="11526779" cy="1000390"/>
          </a:xfrm>
        </p:spPr>
        <p:txBody>
          <a:bodyPr/>
          <a:lstStyle/>
          <a:p>
            <a:r>
              <a:rPr lang="en-US" dirty="0"/>
              <a:t>Changes that can be made: </a:t>
            </a:r>
            <a:r>
              <a:rPr lang="en-US" sz="2400" dirty="0"/>
              <a:t>9v9 &amp; 11v11</a:t>
            </a:r>
            <a:endParaRPr lang="en-US" dirty="0"/>
          </a:p>
        </p:txBody>
      </p:sp>
      <p:sp>
        <p:nvSpPr>
          <p:cNvPr id="4" name="Slide Number Placeholder 3">
            <a:extLst>
              <a:ext uri="{FF2B5EF4-FFF2-40B4-BE49-F238E27FC236}">
                <a16:creationId xmlns:a16="http://schemas.microsoft.com/office/drawing/2014/main" id="{0B98BE43-8325-EC57-B754-398CDAA2B379}"/>
              </a:ext>
            </a:extLst>
          </p:cNvPr>
          <p:cNvSpPr>
            <a:spLocks noGrp="1"/>
          </p:cNvSpPr>
          <p:nvPr>
            <p:ph type="sldNum" sz="quarter" idx="12"/>
          </p:nvPr>
        </p:nvSpPr>
        <p:spPr>
          <a:xfrm>
            <a:off x="121646" y="569183"/>
            <a:ext cx="399350" cy="288759"/>
          </a:xfrm>
        </p:spPr>
        <p:txBody>
          <a:bodyPr/>
          <a:lstStyle/>
          <a:p>
            <a:r>
              <a:rPr lang="en-US" dirty="0"/>
              <a:t>..</a:t>
            </a:r>
          </a:p>
        </p:txBody>
      </p:sp>
      <p:sp>
        <p:nvSpPr>
          <p:cNvPr id="6" name="Content Placeholder 5">
            <a:extLst>
              <a:ext uri="{FF2B5EF4-FFF2-40B4-BE49-F238E27FC236}">
                <a16:creationId xmlns:a16="http://schemas.microsoft.com/office/drawing/2014/main" id="{D9EC0134-6366-B310-6C7B-8AE78C3067C2}"/>
              </a:ext>
            </a:extLst>
          </p:cNvPr>
          <p:cNvSpPr>
            <a:spLocks noGrp="1"/>
          </p:cNvSpPr>
          <p:nvPr>
            <p:ph sz="quarter" idx="13"/>
          </p:nvPr>
        </p:nvSpPr>
        <p:spPr>
          <a:xfrm>
            <a:off x="1371230" y="1187912"/>
            <a:ext cx="8874117" cy="5027909"/>
          </a:xfrm>
        </p:spPr>
        <p:txBody>
          <a:bodyPr/>
          <a:lstStyle/>
          <a:p>
            <a:r>
              <a:rPr lang="en-US" dirty="0"/>
              <a:t>Techniques to be established</a:t>
            </a:r>
          </a:p>
          <a:p>
            <a:pPr lvl="1"/>
            <a:r>
              <a:rPr lang="en-US" dirty="0"/>
              <a:t>Chunk certain topics that are “Spotlight issues” into 3 - 4 week sessions.</a:t>
            </a:r>
          </a:p>
          <a:p>
            <a:pPr lvl="1"/>
            <a:r>
              <a:rPr lang="en-US" dirty="0"/>
              <a:t>Implement any classroom topics that can visually go over these certain topics.</a:t>
            </a:r>
          </a:p>
          <a:p>
            <a:pPr lvl="1"/>
            <a:r>
              <a:rPr lang="en-US" dirty="0"/>
              <a:t>Make it a point that all saves are held during practice sessions.  Create a punishment when they do not hold the shot or do not parry it wide from danger.  Also incorporate a recovery shot if this does happen.</a:t>
            </a:r>
          </a:p>
        </p:txBody>
      </p:sp>
      <p:pic>
        <p:nvPicPr>
          <p:cNvPr id="2" name="Picture 1">
            <a:extLst>
              <a:ext uri="{FF2B5EF4-FFF2-40B4-BE49-F238E27FC236}">
                <a16:creationId xmlns:a16="http://schemas.microsoft.com/office/drawing/2014/main" id="{9AFC0200-9A96-EDBF-4A4B-6018C24F69EA}"/>
              </a:ext>
            </a:extLst>
          </p:cNvPr>
          <p:cNvPicPr>
            <a:picLocks noChangeAspect="1"/>
          </p:cNvPicPr>
          <p:nvPr/>
        </p:nvPicPr>
        <p:blipFill>
          <a:blip r:embed="rId3"/>
          <a:srcRect l="14927" t="21631" r="14668" b="22860"/>
          <a:stretch/>
        </p:blipFill>
        <p:spPr>
          <a:xfrm>
            <a:off x="5389628" y="5459793"/>
            <a:ext cx="1412743" cy="1318739"/>
          </a:xfrm>
          <a:prstGeom prst="flowChartConnector">
            <a:avLst/>
          </a:prstGeom>
        </p:spPr>
      </p:pic>
    </p:spTree>
    <p:extLst>
      <p:ext uri="{BB962C8B-B14F-4D97-AF65-F5344CB8AC3E}">
        <p14:creationId xmlns:p14="http://schemas.microsoft.com/office/powerpoint/2010/main" val="3868989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88E279-F4F0-E9DE-210E-1C0D43E01329}"/>
              </a:ext>
            </a:extLst>
          </p:cNvPr>
          <p:cNvSpPr>
            <a:spLocks noGrp="1"/>
          </p:cNvSpPr>
          <p:nvPr>
            <p:ph type="title"/>
          </p:nvPr>
        </p:nvSpPr>
        <p:spPr>
          <a:xfrm>
            <a:off x="202527" y="311780"/>
            <a:ext cx="11786945" cy="1694914"/>
          </a:xfrm>
          <a:solidFill>
            <a:schemeClr val="bg1"/>
          </a:solidFill>
        </p:spPr>
        <p:txBody>
          <a:bodyPr/>
          <a:lstStyle/>
          <a:p>
            <a:pPr algn="ctr"/>
            <a:r>
              <a:rPr lang="en-US" sz="4800" dirty="0">
                <a:solidFill>
                  <a:schemeClr val="accent3"/>
                </a:solidFill>
              </a:rPr>
              <a:t>September and November 2024</a:t>
            </a:r>
            <a:br>
              <a:rPr lang="en-US" sz="4800" dirty="0">
                <a:solidFill>
                  <a:schemeClr val="accent3"/>
                </a:solidFill>
              </a:rPr>
            </a:br>
            <a:r>
              <a:rPr lang="en-US" sz="4800" dirty="0">
                <a:solidFill>
                  <a:schemeClr val="accent3"/>
                </a:solidFill>
              </a:rPr>
              <a:t> game report data</a:t>
            </a:r>
          </a:p>
        </p:txBody>
      </p:sp>
      <p:sp>
        <p:nvSpPr>
          <p:cNvPr id="2" name="TextBox 1">
            <a:extLst>
              <a:ext uri="{FF2B5EF4-FFF2-40B4-BE49-F238E27FC236}">
                <a16:creationId xmlns:a16="http://schemas.microsoft.com/office/drawing/2014/main" id="{A0B04E7A-8B81-FCD3-4F50-DF59A449652D}"/>
              </a:ext>
            </a:extLst>
          </p:cNvPr>
          <p:cNvSpPr txBox="1"/>
          <p:nvPr/>
        </p:nvSpPr>
        <p:spPr>
          <a:xfrm>
            <a:off x="307302" y="5792362"/>
            <a:ext cx="2723823" cy="646331"/>
          </a:xfrm>
          <a:prstGeom prst="rect">
            <a:avLst/>
          </a:prstGeom>
          <a:noFill/>
        </p:spPr>
        <p:txBody>
          <a:bodyPr wrap="none" rtlCol="0">
            <a:spAutoFit/>
          </a:bodyPr>
          <a:lstStyle/>
          <a:p>
            <a:r>
              <a:rPr lang="en-US" dirty="0"/>
              <a:t>Jeff Tackett</a:t>
            </a:r>
          </a:p>
          <a:p>
            <a:r>
              <a:rPr lang="en-US" dirty="0"/>
              <a:t>Director of Goalkeeping</a:t>
            </a:r>
          </a:p>
        </p:txBody>
      </p:sp>
      <p:sp>
        <p:nvSpPr>
          <p:cNvPr id="3" name="Title 6">
            <a:extLst>
              <a:ext uri="{FF2B5EF4-FFF2-40B4-BE49-F238E27FC236}">
                <a16:creationId xmlns:a16="http://schemas.microsoft.com/office/drawing/2014/main" id="{FF771789-2946-F6BC-44CA-6008F1CE38EB}"/>
              </a:ext>
            </a:extLst>
          </p:cNvPr>
          <p:cNvSpPr txBox="1">
            <a:spLocks/>
          </p:cNvSpPr>
          <p:nvPr/>
        </p:nvSpPr>
        <p:spPr>
          <a:xfrm>
            <a:off x="2153648" y="2653990"/>
            <a:ext cx="7917367" cy="1204331"/>
          </a:xfrm>
          <a:prstGeom prst="rect">
            <a:avLst/>
          </a:prstGeom>
          <a:solidFill>
            <a:schemeClr val="bg1"/>
          </a:solidFill>
        </p:spPr>
        <p:txBody>
          <a:bodyPr vert="horz" lIns="0" tIns="45720" rIns="91440" bIns="0" rtlCol="0" anchor="b">
            <a:noAutofit/>
          </a:bodyPr>
          <a:lstStyle>
            <a:lvl1pPr algn="l" defTabSz="914400" rtl="0" eaLnBrk="1" latinLnBrk="0" hangingPunct="1">
              <a:lnSpc>
                <a:spcPct val="75000"/>
              </a:lnSpc>
              <a:spcBef>
                <a:spcPct val="0"/>
              </a:spcBef>
              <a:buNone/>
              <a:defRPr sz="9000" b="1" i="0" kern="1200" cap="all" spc="0" baseline="0">
                <a:solidFill>
                  <a:schemeClr val="bg1"/>
                </a:solidFill>
                <a:latin typeface="+mj-lt"/>
                <a:ea typeface="Dotum" panose="020B0600000101010101" pitchFamily="34" charset="-127"/>
                <a:cs typeface="+mj-cs"/>
              </a:defRPr>
            </a:lvl1pPr>
          </a:lstStyle>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r>
              <a:rPr lang="en-US" sz="4800" dirty="0">
                <a:solidFill>
                  <a:schemeClr val="accent3"/>
                </a:solidFill>
              </a:rPr>
              <a:t>7v7 GKs</a:t>
            </a:r>
            <a:br>
              <a:rPr lang="en-US" sz="4800" dirty="0">
                <a:solidFill>
                  <a:schemeClr val="accent3"/>
                </a:solidFill>
              </a:rPr>
            </a:br>
            <a:r>
              <a:rPr lang="en-US" sz="4800" dirty="0">
                <a:solidFill>
                  <a:schemeClr val="accent3"/>
                </a:solidFill>
              </a:rPr>
              <a:t> </a:t>
            </a:r>
          </a:p>
        </p:txBody>
      </p:sp>
      <p:sp>
        <p:nvSpPr>
          <p:cNvPr id="4" name="TextBox 3">
            <a:extLst>
              <a:ext uri="{FF2B5EF4-FFF2-40B4-BE49-F238E27FC236}">
                <a16:creationId xmlns:a16="http://schemas.microsoft.com/office/drawing/2014/main" id="{B90B9D29-0B0E-441E-67D8-A1EFB3BC6D95}"/>
              </a:ext>
            </a:extLst>
          </p:cNvPr>
          <p:cNvSpPr txBox="1"/>
          <p:nvPr/>
        </p:nvSpPr>
        <p:spPr>
          <a:xfrm>
            <a:off x="3788226" y="4063928"/>
            <a:ext cx="5261377" cy="646331"/>
          </a:xfrm>
          <a:prstGeom prst="rect">
            <a:avLst/>
          </a:prstGeom>
          <a:noFill/>
          <a:ln>
            <a:solidFill>
              <a:srgbClr val="FF0000"/>
            </a:solidFill>
          </a:ln>
        </p:spPr>
        <p:txBody>
          <a:bodyPr wrap="none" rtlCol="0">
            <a:spAutoFit/>
          </a:bodyPr>
          <a:lstStyle/>
          <a:p>
            <a:r>
              <a:rPr lang="en-US" b="1" dirty="0">
                <a:solidFill>
                  <a:srgbClr val="FF0000"/>
                </a:solidFill>
              </a:rPr>
              <a:t>This group was optional to complete the form</a:t>
            </a:r>
            <a:r>
              <a:rPr lang="en-US" dirty="0"/>
              <a:t>, </a:t>
            </a:r>
          </a:p>
          <a:p>
            <a:r>
              <a:rPr lang="en-US" dirty="0"/>
              <a:t>2015s were recommended to complete it.</a:t>
            </a:r>
          </a:p>
        </p:txBody>
      </p:sp>
      <p:sp>
        <p:nvSpPr>
          <p:cNvPr id="5" name="TextBox 4">
            <a:extLst>
              <a:ext uri="{FF2B5EF4-FFF2-40B4-BE49-F238E27FC236}">
                <a16:creationId xmlns:a16="http://schemas.microsoft.com/office/drawing/2014/main" id="{D7028A0E-C918-2E6C-1FDB-4C8A4638447D}"/>
              </a:ext>
            </a:extLst>
          </p:cNvPr>
          <p:cNvSpPr txBox="1"/>
          <p:nvPr/>
        </p:nvSpPr>
        <p:spPr>
          <a:xfrm>
            <a:off x="2515742" y="4915866"/>
            <a:ext cx="7555273" cy="369332"/>
          </a:xfrm>
          <a:prstGeom prst="rect">
            <a:avLst/>
          </a:prstGeom>
          <a:noFill/>
          <a:ln>
            <a:solidFill>
              <a:srgbClr val="FF0000"/>
            </a:solidFill>
          </a:ln>
        </p:spPr>
        <p:txBody>
          <a:bodyPr wrap="none" rtlCol="0">
            <a:spAutoFit/>
          </a:bodyPr>
          <a:lstStyle/>
          <a:p>
            <a:r>
              <a:rPr lang="en-US" b="1" dirty="0">
                <a:solidFill>
                  <a:schemeClr val="bg1"/>
                </a:solidFill>
              </a:rPr>
              <a:t>DATA = 5 GKs reported and submitted 11 reports  (29% participation)</a:t>
            </a:r>
          </a:p>
        </p:txBody>
      </p:sp>
      <p:pic>
        <p:nvPicPr>
          <p:cNvPr id="6" name="Picture 5">
            <a:extLst>
              <a:ext uri="{FF2B5EF4-FFF2-40B4-BE49-F238E27FC236}">
                <a16:creationId xmlns:a16="http://schemas.microsoft.com/office/drawing/2014/main" id="{5A43C312-2E81-3BCF-0254-C24BD42305E5}"/>
              </a:ext>
            </a:extLst>
          </p:cNvPr>
          <p:cNvPicPr>
            <a:picLocks noChangeAspect="1"/>
          </p:cNvPicPr>
          <p:nvPr/>
        </p:nvPicPr>
        <p:blipFill>
          <a:blip r:embed="rId3"/>
          <a:srcRect l="14927" t="21631" r="14668" b="22860"/>
          <a:stretch/>
        </p:blipFill>
        <p:spPr>
          <a:xfrm>
            <a:off x="307302" y="2653990"/>
            <a:ext cx="1412743" cy="1318739"/>
          </a:xfrm>
          <a:prstGeom prst="flowChartConnector">
            <a:avLst/>
          </a:prstGeom>
        </p:spPr>
      </p:pic>
      <p:pic>
        <p:nvPicPr>
          <p:cNvPr id="8" name="Picture 7">
            <a:extLst>
              <a:ext uri="{FF2B5EF4-FFF2-40B4-BE49-F238E27FC236}">
                <a16:creationId xmlns:a16="http://schemas.microsoft.com/office/drawing/2014/main" id="{222EE156-993D-175C-D467-A0AA29E5823E}"/>
              </a:ext>
            </a:extLst>
          </p:cNvPr>
          <p:cNvPicPr>
            <a:picLocks noChangeAspect="1"/>
          </p:cNvPicPr>
          <p:nvPr/>
        </p:nvPicPr>
        <p:blipFill>
          <a:blip r:embed="rId3"/>
          <a:srcRect l="14927" t="21631" r="14668" b="22860"/>
          <a:stretch/>
        </p:blipFill>
        <p:spPr>
          <a:xfrm>
            <a:off x="10384752" y="2653989"/>
            <a:ext cx="1412743" cy="1318739"/>
          </a:xfrm>
          <a:prstGeom prst="flowChartConnector">
            <a:avLst/>
          </a:prstGeom>
        </p:spPr>
      </p:pic>
    </p:spTree>
    <p:extLst>
      <p:ext uri="{BB962C8B-B14F-4D97-AF65-F5344CB8AC3E}">
        <p14:creationId xmlns:p14="http://schemas.microsoft.com/office/powerpoint/2010/main" val="2723270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10394576" y="373379"/>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10388958" y="462596"/>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388958" y="1395046"/>
            <a:ext cx="1604927" cy="646331"/>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Shot blocking</a:t>
            </a:r>
          </a:p>
          <a:p>
            <a:pPr marL="228600" indent="-228600">
              <a:buAutoNum type="arabicPeriod"/>
            </a:pPr>
            <a:r>
              <a:rPr lang="en-US" sz="1200" b="1" dirty="0">
                <a:solidFill>
                  <a:schemeClr val="bg1"/>
                </a:solidFill>
                <a:latin typeface="Abadi" panose="020B0604020104020204" pitchFamily="34" charset="0"/>
              </a:rPr>
              <a:t>Catching/Handling</a:t>
            </a:r>
          </a:p>
          <a:p>
            <a:pPr marL="228600" indent="-228600">
              <a:buAutoNum type="arabicPeriod"/>
            </a:pPr>
            <a:r>
              <a:rPr lang="en-US" sz="1200" b="1" dirty="0">
                <a:solidFill>
                  <a:schemeClr val="bg1"/>
                </a:solidFill>
                <a:latin typeface="Abadi" panose="020B0604020104020204" pitchFamily="34" charset="0"/>
              </a:rPr>
              <a:t>Diving</a:t>
            </a:r>
          </a:p>
        </p:txBody>
      </p:sp>
      <p:pic>
        <p:nvPicPr>
          <p:cNvPr id="1028" name="Picture 4">
            <a:extLst>
              <a:ext uri="{FF2B5EF4-FFF2-40B4-BE49-F238E27FC236}">
                <a16:creationId xmlns:a16="http://schemas.microsoft.com/office/drawing/2014/main" id="{E86CE08C-8B88-59C2-6970-8581952D0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2" y="1395046"/>
            <a:ext cx="10347684" cy="54069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5F637EB-297E-178F-951A-D3E70B71F553}"/>
              </a:ext>
            </a:extLst>
          </p:cNvPr>
          <p:cNvPicPr>
            <a:picLocks noChangeAspect="1"/>
          </p:cNvPicPr>
          <p:nvPr/>
        </p:nvPicPr>
        <p:blipFill>
          <a:blip r:embed="rId4"/>
          <a:srcRect l="14927" t="21631" r="14668" b="22860"/>
          <a:stretch/>
        </p:blipFill>
        <p:spPr>
          <a:xfrm>
            <a:off x="35221" y="55488"/>
            <a:ext cx="1414001" cy="1319913"/>
          </a:xfrm>
          <a:prstGeom prst="flowChartConnector">
            <a:avLst/>
          </a:prstGeom>
        </p:spPr>
      </p:pic>
    </p:spTree>
    <p:extLst>
      <p:ext uri="{BB962C8B-B14F-4D97-AF65-F5344CB8AC3E}">
        <p14:creationId xmlns:p14="http://schemas.microsoft.com/office/powerpoint/2010/main" val="3873512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428237" y="285820"/>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428237" y="374208"/>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14392" y="724338"/>
            <a:ext cx="2081019" cy="830997"/>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Communication</a:t>
            </a:r>
          </a:p>
          <a:p>
            <a:pPr marL="228600" indent="-228600">
              <a:buAutoNum type="arabicPeriod"/>
            </a:pPr>
            <a:r>
              <a:rPr lang="en-US" sz="1200" b="1" dirty="0">
                <a:solidFill>
                  <a:schemeClr val="bg1"/>
                </a:solidFill>
                <a:latin typeface="Abadi" panose="020B0604020104020204" pitchFamily="34" charset="0"/>
              </a:rPr>
              <a:t>Positioning &amp; Time (1v1s)</a:t>
            </a:r>
          </a:p>
          <a:p>
            <a:pPr marL="228600" indent="-228600">
              <a:buAutoNum type="arabicPeriod"/>
            </a:pPr>
            <a:r>
              <a:rPr lang="en-US" sz="1200" b="1" dirty="0">
                <a:solidFill>
                  <a:schemeClr val="bg1"/>
                </a:solidFill>
                <a:latin typeface="Abadi" panose="020B0604020104020204" pitchFamily="34" charset="0"/>
              </a:rPr>
              <a:t>Techniques &amp; Style (1v1s)</a:t>
            </a:r>
          </a:p>
          <a:p>
            <a:pPr marL="228600" indent="-228600">
              <a:buAutoNum type="arabicPeriod"/>
            </a:pPr>
            <a:r>
              <a:rPr lang="en-US" sz="1200" b="1" dirty="0">
                <a:solidFill>
                  <a:schemeClr val="bg1"/>
                </a:solidFill>
                <a:latin typeface="Abadi" panose="020B0604020104020204" pitchFamily="34" charset="0"/>
              </a:rPr>
              <a:t>Back passes</a:t>
            </a:r>
          </a:p>
        </p:txBody>
      </p:sp>
      <p:pic>
        <p:nvPicPr>
          <p:cNvPr id="2052" name="Picture 4">
            <a:extLst>
              <a:ext uri="{FF2B5EF4-FFF2-40B4-BE49-F238E27FC236}">
                <a16:creationId xmlns:a16="http://schemas.microsoft.com/office/drawing/2014/main" id="{420E5B6C-A223-B84F-6CC6-3BB9534FD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11120718" cy="495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997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339683" y="196074"/>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339683"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15048" y="523564"/>
            <a:ext cx="3693640" cy="461665"/>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No Feedback 21%</a:t>
            </a:r>
          </a:p>
          <a:p>
            <a:pPr marL="228600" indent="-228600">
              <a:buAutoNum type="arabicPeriod"/>
            </a:pPr>
            <a:r>
              <a:rPr lang="en-US" sz="1200" b="1" dirty="0">
                <a:solidFill>
                  <a:schemeClr val="bg1"/>
                </a:solidFill>
                <a:latin typeface="Abadi" panose="020B0604020104020204" pitchFamily="34" charset="0"/>
              </a:rPr>
              <a:t>What were the other items that were talked about?</a:t>
            </a:r>
          </a:p>
        </p:txBody>
      </p:sp>
      <p:sp>
        <p:nvSpPr>
          <p:cNvPr id="2" name="Wave 1">
            <a:extLst>
              <a:ext uri="{FF2B5EF4-FFF2-40B4-BE49-F238E27FC236}">
                <a16:creationId xmlns:a16="http://schemas.microsoft.com/office/drawing/2014/main" id="{CE85A858-913C-3C1A-9590-9A27CB70B46A}"/>
              </a:ext>
            </a:extLst>
          </p:cNvPr>
          <p:cNvSpPr/>
          <p:nvPr/>
        </p:nvSpPr>
        <p:spPr>
          <a:xfrm>
            <a:off x="5134707" y="196073"/>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B452647-59F5-AF4D-96D4-56FB818CBFD8}"/>
              </a:ext>
            </a:extLst>
          </p:cNvPr>
          <p:cNvCxnSpPr/>
          <p:nvPr/>
        </p:nvCxnSpPr>
        <p:spPr>
          <a:xfrm>
            <a:off x="5134707"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BF5FEF-E331-6394-5D4B-8DAAED0D0644}"/>
              </a:ext>
            </a:extLst>
          </p:cNvPr>
          <p:cNvSpPr txBox="1"/>
          <p:nvPr/>
        </p:nvSpPr>
        <p:spPr>
          <a:xfrm>
            <a:off x="5810071" y="385064"/>
            <a:ext cx="4440639" cy="276999"/>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About 14% of the GKs Received  feedback on the areas listed. </a:t>
            </a:r>
          </a:p>
        </p:txBody>
      </p:sp>
      <p:pic>
        <p:nvPicPr>
          <p:cNvPr id="3076" name="Picture 4">
            <a:extLst>
              <a:ext uri="{FF2B5EF4-FFF2-40B4-BE49-F238E27FC236}">
                <a16:creationId xmlns:a16="http://schemas.microsoft.com/office/drawing/2014/main" id="{5A8CFE56-9CA4-B4DA-A48B-53C655C23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3688"/>
            <a:ext cx="12192000" cy="546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812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339683" y="196074"/>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339683"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15048" y="523564"/>
            <a:ext cx="3685624" cy="646331"/>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Getting scored from inside the 18 was the highest.</a:t>
            </a:r>
          </a:p>
          <a:p>
            <a:pPr marL="228600" indent="-228600">
              <a:buAutoNum type="arabicPeriod"/>
            </a:pPr>
            <a:r>
              <a:rPr lang="en-US" sz="1200" b="1" dirty="0">
                <a:solidFill>
                  <a:schemeClr val="bg1"/>
                </a:solidFill>
                <a:latin typeface="Abadi" panose="020B0604020104020204" pitchFamily="34" charset="0"/>
              </a:rPr>
              <a:t>Getting scored on from 1v1 situations</a:t>
            </a:r>
          </a:p>
          <a:p>
            <a:endParaRPr lang="en-US" sz="1200" b="1" dirty="0">
              <a:solidFill>
                <a:schemeClr val="bg1"/>
              </a:solidFill>
              <a:latin typeface="Abadi" panose="020B0604020104020204" pitchFamily="34" charset="0"/>
            </a:endParaRPr>
          </a:p>
        </p:txBody>
      </p:sp>
      <p:sp>
        <p:nvSpPr>
          <p:cNvPr id="2" name="Wave 1">
            <a:extLst>
              <a:ext uri="{FF2B5EF4-FFF2-40B4-BE49-F238E27FC236}">
                <a16:creationId xmlns:a16="http://schemas.microsoft.com/office/drawing/2014/main" id="{CE85A858-913C-3C1A-9590-9A27CB70B46A}"/>
              </a:ext>
            </a:extLst>
          </p:cNvPr>
          <p:cNvSpPr/>
          <p:nvPr/>
        </p:nvSpPr>
        <p:spPr>
          <a:xfrm>
            <a:off x="5134707" y="196073"/>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B452647-59F5-AF4D-96D4-56FB818CBFD8}"/>
              </a:ext>
            </a:extLst>
          </p:cNvPr>
          <p:cNvCxnSpPr/>
          <p:nvPr/>
        </p:nvCxnSpPr>
        <p:spPr>
          <a:xfrm>
            <a:off x="5134707"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BF5FEF-E331-6394-5D4B-8DAAED0D0644}"/>
              </a:ext>
            </a:extLst>
          </p:cNvPr>
          <p:cNvSpPr txBox="1"/>
          <p:nvPr/>
        </p:nvSpPr>
        <p:spPr>
          <a:xfrm>
            <a:off x="5810071" y="385064"/>
            <a:ext cx="5700600" cy="461665"/>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No goals were reported being scored outside the 18-yard box. (Possibly Set-Plays)</a:t>
            </a:r>
          </a:p>
          <a:p>
            <a:pPr marL="228600" indent="-228600">
              <a:buAutoNum type="arabicPeriod"/>
            </a:pPr>
            <a:r>
              <a:rPr lang="en-US" sz="1200" b="1" dirty="0">
                <a:solidFill>
                  <a:schemeClr val="bg1"/>
                </a:solidFill>
                <a:latin typeface="Abadi" panose="020B0604020104020204" pitchFamily="34" charset="0"/>
              </a:rPr>
              <a:t>No goals from crosses</a:t>
            </a:r>
          </a:p>
        </p:txBody>
      </p:sp>
      <p:pic>
        <p:nvPicPr>
          <p:cNvPr id="5124" name="Picture 4">
            <a:extLst>
              <a:ext uri="{FF2B5EF4-FFF2-40B4-BE49-F238E27FC236}">
                <a16:creationId xmlns:a16="http://schemas.microsoft.com/office/drawing/2014/main" id="{9F2B9B3E-1A9C-5836-3754-6E4B03188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5125"/>
            <a:ext cx="12192000" cy="522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808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8FD539-41D4-2C29-FBB0-CFD8A8B31B52}"/>
              </a:ext>
            </a:extLst>
          </p:cNvPr>
          <p:cNvSpPr>
            <a:spLocks noGrp="1"/>
          </p:cNvSpPr>
          <p:nvPr>
            <p:ph type="title"/>
          </p:nvPr>
        </p:nvSpPr>
        <p:spPr>
          <a:xfrm>
            <a:off x="1582" y="-8965"/>
            <a:ext cx="12190418" cy="1257902"/>
          </a:xfrm>
        </p:spPr>
        <p:txBody>
          <a:bodyPr/>
          <a:lstStyle/>
          <a:p>
            <a:r>
              <a:rPr lang="en-US" dirty="0"/>
              <a:t>Outcome from data 7v7</a:t>
            </a:r>
          </a:p>
        </p:txBody>
      </p:sp>
      <p:sp>
        <p:nvSpPr>
          <p:cNvPr id="2" name="Content Placeholder 1">
            <a:extLst>
              <a:ext uri="{FF2B5EF4-FFF2-40B4-BE49-F238E27FC236}">
                <a16:creationId xmlns:a16="http://schemas.microsoft.com/office/drawing/2014/main" id="{C04A5150-0188-3CDA-240E-1F598D88D4D9}"/>
              </a:ext>
            </a:extLst>
          </p:cNvPr>
          <p:cNvSpPr>
            <a:spLocks noGrp="1"/>
          </p:cNvSpPr>
          <p:nvPr>
            <p:ph sz="quarter" idx="11"/>
          </p:nvPr>
        </p:nvSpPr>
        <p:spPr>
          <a:xfrm>
            <a:off x="886756" y="1753337"/>
            <a:ext cx="10097195" cy="3833424"/>
          </a:xfrm>
          <a:ln w="28575">
            <a:solidFill>
              <a:schemeClr val="bg1"/>
            </a:solidFill>
          </a:ln>
        </p:spPr>
        <p:txBody>
          <a:bodyPr>
            <a:normAutofit fontScale="77500" lnSpcReduction="20000"/>
          </a:bodyPr>
          <a:lstStyle/>
          <a:p>
            <a:pPr marL="457200" indent="-457200">
              <a:lnSpc>
                <a:spcPct val="120000"/>
              </a:lnSpc>
              <a:buClr>
                <a:schemeClr val="bg1"/>
              </a:buClr>
              <a:buFont typeface="Arial" panose="020B0604020202020204" pitchFamily="34" charset="0"/>
              <a:buChar char="•"/>
            </a:pPr>
            <a:r>
              <a:rPr lang="en-US" dirty="0"/>
              <a:t>Create more sessions that can work on 1v1 situations and shot blocking scenarios.  Within those sessions, can we incorporate proper communication during those tasks/situations. (Keeper &amp; Away)</a:t>
            </a:r>
          </a:p>
          <a:p>
            <a:pPr marL="457200" indent="-457200">
              <a:buClr>
                <a:schemeClr val="bg1"/>
              </a:buClr>
              <a:buFont typeface="Arial" panose="020B0604020202020204" pitchFamily="34" charset="0"/>
              <a:buChar char="•"/>
            </a:pPr>
            <a:r>
              <a:rPr lang="en-US" dirty="0"/>
              <a:t>Assist the team in these areas while working with the GKs as often as possible.</a:t>
            </a:r>
          </a:p>
          <a:p>
            <a:pPr marL="457200" indent="-457200">
              <a:lnSpc>
                <a:spcPct val="120000"/>
              </a:lnSpc>
              <a:buClr>
                <a:schemeClr val="bg1"/>
              </a:buClr>
              <a:buFont typeface="Arial" panose="020B0604020202020204" pitchFamily="34" charset="0"/>
              <a:buChar char="•"/>
            </a:pPr>
            <a:r>
              <a:rPr lang="en-US" dirty="0"/>
              <a:t>Incorporate benchmarks and baselines for GKs as part of their IDPs to help obtain these tasks as a goal and/or milestone.</a:t>
            </a:r>
          </a:p>
        </p:txBody>
      </p:sp>
      <p:pic>
        <p:nvPicPr>
          <p:cNvPr id="4" name="Picture 3">
            <a:extLst>
              <a:ext uri="{FF2B5EF4-FFF2-40B4-BE49-F238E27FC236}">
                <a16:creationId xmlns:a16="http://schemas.microsoft.com/office/drawing/2014/main" id="{3B7A69AC-0DB8-7601-D1DE-A10E6F2F45AB}"/>
              </a:ext>
            </a:extLst>
          </p:cNvPr>
          <p:cNvPicPr>
            <a:picLocks noChangeAspect="1"/>
          </p:cNvPicPr>
          <p:nvPr/>
        </p:nvPicPr>
        <p:blipFill>
          <a:blip r:embed="rId3"/>
          <a:srcRect l="14927" t="21631" r="14668" b="22860"/>
          <a:stretch/>
        </p:blipFill>
        <p:spPr>
          <a:xfrm>
            <a:off x="5522213" y="5701062"/>
            <a:ext cx="1147574" cy="1071214"/>
          </a:xfrm>
          <a:prstGeom prst="flowChartConnector">
            <a:avLst/>
          </a:prstGeom>
        </p:spPr>
      </p:pic>
    </p:spTree>
    <p:extLst>
      <p:ext uri="{BB962C8B-B14F-4D97-AF65-F5344CB8AC3E}">
        <p14:creationId xmlns:p14="http://schemas.microsoft.com/office/powerpoint/2010/main" val="225461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884569-E5F3-77D3-7546-57135E185AA0}"/>
              </a:ext>
            </a:extLst>
          </p:cNvPr>
          <p:cNvSpPr>
            <a:spLocks noGrp="1"/>
          </p:cNvSpPr>
          <p:nvPr>
            <p:ph type="title"/>
          </p:nvPr>
        </p:nvSpPr>
        <p:spPr>
          <a:xfrm>
            <a:off x="656004" y="-4021"/>
            <a:ext cx="11526779" cy="1000390"/>
          </a:xfrm>
        </p:spPr>
        <p:txBody>
          <a:bodyPr/>
          <a:lstStyle/>
          <a:p>
            <a:r>
              <a:rPr lang="en-US" dirty="0"/>
              <a:t>Questions collected: </a:t>
            </a:r>
          </a:p>
        </p:txBody>
      </p:sp>
      <p:sp>
        <p:nvSpPr>
          <p:cNvPr id="4" name="Slide Number Placeholder 3">
            <a:extLst>
              <a:ext uri="{FF2B5EF4-FFF2-40B4-BE49-F238E27FC236}">
                <a16:creationId xmlns:a16="http://schemas.microsoft.com/office/drawing/2014/main" id="{92A2C0DD-39D7-8120-7667-DA9DC0CEF4E4}"/>
              </a:ext>
            </a:extLst>
          </p:cNvPr>
          <p:cNvSpPr>
            <a:spLocks noGrp="1"/>
          </p:cNvSpPr>
          <p:nvPr>
            <p:ph type="sldNum" sz="quarter" idx="12"/>
          </p:nvPr>
        </p:nvSpPr>
        <p:spPr>
          <a:xfrm>
            <a:off x="121646" y="569183"/>
            <a:ext cx="399350" cy="288759"/>
          </a:xfrm>
        </p:spPr>
        <p:txBody>
          <a:bodyPr/>
          <a:lstStyle/>
          <a:p>
            <a:fld id="{4FAB73BC-B049-4115-A692-8D63A059BFB8}" type="slidenum">
              <a:rPr lang="en-US" smtClean="0"/>
              <a:pPr/>
              <a:t>3</a:t>
            </a:fld>
            <a:endParaRPr lang="en-US" dirty="0"/>
          </a:p>
        </p:txBody>
      </p:sp>
      <p:sp>
        <p:nvSpPr>
          <p:cNvPr id="11" name="Content Placeholder 10">
            <a:extLst>
              <a:ext uri="{FF2B5EF4-FFF2-40B4-BE49-F238E27FC236}">
                <a16:creationId xmlns:a16="http://schemas.microsoft.com/office/drawing/2014/main" id="{AF89DBA6-7DDF-1B21-0526-7EAC46735B32}"/>
              </a:ext>
            </a:extLst>
          </p:cNvPr>
          <p:cNvSpPr>
            <a:spLocks noGrp="1"/>
          </p:cNvSpPr>
          <p:nvPr>
            <p:ph sz="quarter" idx="13"/>
          </p:nvPr>
        </p:nvSpPr>
        <p:spPr>
          <a:xfrm>
            <a:off x="880946" y="1408753"/>
            <a:ext cx="11173522" cy="5072729"/>
          </a:xfrm>
        </p:spPr>
        <p:txBody>
          <a:bodyPr>
            <a:normAutofit/>
          </a:bodyPr>
          <a:lstStyle/>
          <a:p>
            <a:r>
              <a:rPr lang="en-US" sz="3200" dirty="0"/>
              <a:t>2 things you did well in the game.</a:t>
            </a:r>
          </a:p>
          <a:p>
            <a:r>
              <a:rPr lang="en-US" sz="3200" dirty="0"/>
              <a:t>2 things you felt were a barrier for this game.</a:t>
            </a:r>
          </a:p>
          <a:p>
            <a:r>
              <a:rPr lang="en-US" sz="3200" dirty="0"/>
              <a:t>What type of goals were scored on you?</a:t>
            </a:r>
          </a:p>
          <a:p>
            <a:r>
              <a:rPr lang="en-US" sz="3200" dirty="0"/>
              <a:t>What type of feedback to you receive from your team coach?</a:t>
            </a:r>
          </a:p>
          <a:p>
            <a:r>
              <a:rPr lang="en-US" sz="3200" dirty="0"/>
              <a:t>What type of crosses did you encounter in the game?</a:t>
            </a:r>
          </a:p>
          <a:p>
            <a:r>
              <a:rPr lang="en-US" sz="3200" dirty="0"/>
              <a:t>How many crosses happened during the game?</a:t>
            </a:r>
          </a:p>
          <a:p>
            <a:endParaRPr lang="en-US" dirty="0"/>
          </a:p>
        </p:txBody>
      </p:sp>
    </p:spTree>
    <p:extLst>
      <p:ext uri="{BB962C8B-B14F-4D97-AF65-F5344CB8AC3E}">
        <p14:creationId xmlns:p14="http://schemas.microsoft.com/office/powerpoint/2010/main" val="4087351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1E814D-1766-2A2F-B41F-26A8A8D22CBF}"/>
              </a:ext>
            </a:extLst>
          </p:cNvPr>
          <p:cNvSpPr>
            <a:spLocks noGrp="1"/>
          </p:cNvSpPr>
          <p:nvPr>
            <p:ph type="title"/>
          </p:nvPr>
        </p:nvSpPr>
        <p:spPr>
          <a:xfrm>
            <a:off x="656004" y="-4021"/>
            <a:ext cx="11526779" cy="1000390"/>
          </a:xfrm>
        </p:spPr>
        <p:txBody>
          <a:bodyPr/>
          <a:lstStyle/>
          <a:p>
            <a:r>
              <a:rPr lang="en-US" dirty="0"/>
              <a:t>Changes that can be made: 7v7 fc </a:t>
            </a:r>
            <a:r>
              <a:rPr lang="en-US" dirty="0" err="1"/>
              <a:t>gks</a:t>
            </a:r>
            <a:endParaRPr lang="en-US" dirty="0"/>
          </a:p>
        </p:txBody>
      </p:sp>
      <p:sp>
        <p:nvSpPr>
          <p:cNvPr id="4" name="Slide Number Placeholder 3">
            <a:extLst>
              <a:ext uri="{FF2B5EF4-FFF2-40B4-BE49-F238E27FC236}">
                <a16:creationId xmlns:a16="http://schemas.microsoft.com/office/drawing/2014/main" id="{0B98BE43-8325-EC57-B754-398CDAA2B379}"/>
              </a:ext>
            </a:extLst>
          </p:cNvPr>
          <p:cNvSpPr>
            <a:spLocks noGrp="1"/>
          </p:cNvSpPr>
          <p:nvPr>
            <p:ph type="sldNum" sz="quarter" idx="12"/>
          </p:nvPr>
        </p:nvSpPr>
        <p:spPr>
          <a:xfrm>
            <a:off x="121646" y="569183"/>
            <a:ext cx="399350" cy="288759"/>
          </a:xfrm>
        </p:spPr>
        <p:txBody>
          <a:bodyPr/>
          <a:lstStyle/>
          <a:p>
            <a:r>
              <a:rPr lang="en-US" dirty="0"/>
              <a:t>..</a:t>
            </a:r>
          </a:p>
        </p:txBody>
      </p:sp>
      <p:sp>
        <p:nvSpPr>
          <p:cNvPr id="6" name="Content Placeholder 5">
            <a:extLst>
              <a:ext uri="{FF2B5EF4-FFF2-40B4-BE49-F238E27FC236}">
                <a16:creationId xmlns:a16="http://schemas.microsoft.com/office/drawing/2014/main" id="{D9EC0134-6366-B310-6C7B-8AE78C3067C2}"/>
              </a:ext>
            </a:extLst>
          </p:cNvPr>
          <p:cNvSpPr>
            <a:spLocks noGrp="1"/>
          </p:cNvSpPr>
          <p:nvPr>
            <p:ph sz="quarter" idx="13"/>
          </p:nvPr>
        </p:nvSpPr>
        <p:spPr>
          <a:xfrm>
            <a:off x="1371230" y="1187912"/>
            <a:ext cx="8874117" cy="5027909"/>
          </a:xfrm>
        </p:spPr>
        <p:txBody>
          <a:bodyPr/>
          <a:lstStyle/>
          <a:p>
            <a:r>
              <a:rPr lang="en-US" dirty="0"/>
              <a:t>Techniques to be established</a:t>
            </a:r>
          </a:p>
          <a:p>
            <a:pPr lvl="1"/>
            <a:r>
              <a:rPr lang="en-US" dirty="0"/>
              <a:t>Chunk certain topics that are “Spotlight issues” into 3 - 4 week sessions.</a:t>
            </a:r>
          </a:p>
          <a:p>
            <a:pPr lvl="1"/>
            <a:r>
              <a:rPr lang="en-US" dirty="0"/>
              <a:t>Implement more game like shots for the GKs to learn the angles of the goal.</a:t>
            </a:r>
          </a:p>
          <a:p>
            <a:pPr lvl="1"/>
            <a:r>
              <a:rPr lang="en-US" dirty="0"/>
              <a:t>Work more on attacking transitions on distribution and back passes.</a:t>
            </a:r>
          </a:p>
        </p:txBody>
      </p:sp>
      <p:pic>
        <p:nvPicPr>
          <p:cNvPr id="2" name="Picture 1">
            <a:extLst>
              <a:ext uri="{FF2B5EF4-FFF2-40B4-BE49-F238E27FC236}">
                <a16:creationId xmlns:a16="http://schemas.microsoft.com/office/drawing/2014/main" id="{3F02EB21-5706-39CA-2716-7BA4F86A1709}"/>
              </a:ext>
            </a:extLst>
          </p:cNvPr>
          <p:cNvPicPr>
            <a:picLocks noChangeAspect="1"/>
          </p:cNvPicPr>
          <p:nvPr/>
        </p:nvPicPr>
        <p:blipFill>
          <a:blip r:embed="rId3"/>
          <a:srcRect l="14927" t="21631" r="14668" b="22860"/>
          <a:stretch/>
        </p:blipFill>
        <p:spPr>
          <a:xfrm>
            <a:off x="5389628" y="5088625"/>
            <a:ext cx="1412743" cy="1318739"/>
          </a:xfrm>
          <a:prstGeom prst="flowChartConnector">
            <a:avLst/>
          </a:prstGeom>
        </p:spPr>
      </p:pic>
    </p:spTree>
    <p:extLst>
      <p:ext uri="{BB962C8B-B14F-4D97-AF65-F5344CB8AC3E}">
        <p14:creationId xmlns:p14="http://schemas.microsoft.com/office/powerpoint/2010/main" val="3248366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AEEAC166-5872-FE79-9D91-88D1ACBA2A7D}"/>
              </a:ext>
            </a:extLst>
          </p:cNvPr>
          <p:cNvSpPr>
            <a:spLocks noGrp="1"/>
          </p:cNvSpPr>
          <p:nvPr>
            <p:ph type="body" sz="quarter" idx="13"/>
          </p:nvPr>
        </p:nvSpPr>
        <p:spPr>
          <a:xfrm>
            <a:off x="656005" y="2469777"/>
            <a:ext cx="11535995" cy="1918446"/>
          </a:xfrm>
        </p:spPr>
        <p:txBody>
          <a:bodyPr/>
          <a:lstStyle/>
          <a:p>
            <a:r>
              <a:rPr lang="en-US" sz="5400" dirty="0">
                <a:effectLst>
                  <a:outerShdw blurRad="38100" dist="38100" dir="2700000" algn="tl">
                    <a:srgbClr val="000000">
                      <a:alpha val="43137"/>
                    </a:srgbClr>
                  </a:outerShdw>
                </a:effectLst>
              </a:rPr>
              <a:t>Thank you</a:t>
            </a:r>
          </a:p>
        </p:txBody>
      </p:sp>
      <p:pic>
        <p:nvPicPr>
          <p:cNvPr id="2" name="Picture 1">
            <a:extLst>
              <a:ext uri="{FF2B5EF4-FFF2-40B4-BE49-F238E27FC236}">
                <a16:creationId xmlns:a16="http://schemas.microsoft.com/office/drawing/2014/main" id="{E609AFFD-625C-16AC-71C9-FC8D013D443A}"/>
              </a:ext>
            </a:extLst>
          </p:cNvPr>
          <p:cNvPicPr>
            <a:picLocks noChangeAspect="1"/>
          </p:cNvPicPr>
          <p:nvPr/>
        </p:nvPicPr>
        <p:blipFill>
          <a:blip r:embed="rId3"/>
          <a:srcRect l="14927" t="21631" r="14668" b="22860"/>
          <a:stretch/>
        </p:blipFill>
        <p:spPr>
          <a:xfrm>
            <a:off x="417880" y="325818"/>
            <a:ext cx="1906220" cy="1779380"/>
          </a:xfrm>
          <a:prstGeom prst="flowChartConnector">
            <a:avLst/>
          </a:prstGeom>
        </p:spPr>
      </p:pic>
    </p:spTree>
    <p:extLst>
      <p:ext uri="{BB962C8B-B14F-4D97-AF65-F5344CB8AC3E}">
        <p14:creationId xmlns:p14="http://schemas.microsoft.com/office/powerpoint/2010/main" val="195167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88E279-F4F0-E9DE-210E-1C0D43E01329}"/>
              </a:ext>
            </a:extLst>
          </p:cNvPr>
          <p:cNvSpPr>
            <a:spLocks noGrp="1"/>
          </p:cNvSpPr>
          <p:nvPr>
            <p:ph type="title"/>
          </p:nvPr>
        </p:nvSpPr>
        <p:spPr>
          <a:xfrm>
            <a:off x="202527" y="311780"/>
            <a:ext cx="11786945" cy="1694914"/>
          </a:xfrm>
          <a:solidFill>
            <a:schemeClr val="bg1"/>
          </a:solidFill>
        </p:spPr>
        <p:txBody>
          <a:bodyPr/>
          <a:lstStyle/>
          <a:p>
            <a:pPr algn="ctr"/>
            <a:r>
              <a:rPr lang="en-US" sz="4800" dirty="0">
                <a:solidFill>
                  <a:schemeClr val="accent3"/>
                </a:solidFill>
              </a:rPr>
              <a:t>September and November 2024</a:t>
            </a:r>
            <a:br>
              <a:rPr lang="en-US" sz="4800" dirty="0">
                <a:solidFill>
                  <a:schemeClr val="accent3"/>
                </a:solidFill>
              </a:rPr>
            </a:br>
            <a:r>
              <a:rPr lang="en-US" sz="4800" dirty="0">
                <a:solidFill>
                  <a:schemeClr val="accent3"/>
                </a:solidFill>
              </a:rPr>
              <a:t> </a:t>
            </a:r>
            <a:r>
              <a:rPr lang="en-US" sz="4800" dirty="0">
                <a:solidFill>
                  <a:schemeClr val="accent6"/>
                </a:solidFill>
                <a:effectLst>
                  <a:outerShdw blurRad="38100" dist="38100" dir="2700000" algn="tl">
                    <a:srgbClr val="000000">
                      <a:alpha val="43137"/>
                    </a:srgbClr>
                  </a:outerShdw>
                </a:effectLst>
              </a:rPr>
              <a:t>game report data</a:t>
            </a:r>
          </a:p>
        </p:txBody>
      </p:sp>
      <p:sp>
        <p:nvSpPr>
          <p:cNvPr id="2" name="TextBox 1">
            <a:extLst>
              <a:ext uri="{FF2B5EF4-FFF2-40B4-BE49-F238E27FC236}">
                <a16:creationId xmlns:a16="http://schemas.microsoft.com/office/drawing/2014/main" id="{A0B04E7A-8B81-FCD3-4F50-DF59A449652D}"/>
              </a:ext>
            </a:extLst>
          </p:cNvPr>
          <p:cNvSpPr txBox="1"/>
          <p:nvPr/>
        </p:nvSpPr>
        <p:spPr>
          <a:xfrm>
            <a:off x="73280" y="6211669"/>
            <a:ext cx="2723823" cy="646331"/>
          </a:xfrm>
          <a:prstGeom prst="rect">
            <a:avLst/>
          </a:prstGeom>
          <a:noFill/>
        </p:spPr>
        <p:txBody>
          <a:bodyPr wrap="none" rtlCol="0">
            <a:spAutoFit/>
          </a:bodyPr>
          <a:lstStyle/>
          <a:p>
            <a:r>
              <a:rPr lang="en-US" dirty="0"/>
              <a:t>Jeff Tackett</a:t>
            </a:r>
          </a:p>
          <a:p>
            <a:r>
              <a:rPr lang="en-US" dirty="0"/>
              <a:t>Director of Goalkeeping</a:t>
            </a:r>
          </a:p>
        </p:txBody>
      </p:sp>
      <p:sp>
        <p:nvSpPr>
          <p:cNvPr id="3" name="Title 6">
            <a:extLst>
              <a:ext uri="{FF2B5EF4-FFF2-40B4-BE49-F238E27FC236}">
                <a16:creationId xmlns:a16="http://schemas.microsoft.com/office/drawing/2014/main" id="{FF771789-2946-F6BC-44CA-6008F1CE38EB}"/>
              </a:ext>
            </a:extLst>
          </p:cNvPr>
          <p:cNvSpPr txBox="1">
            <a:spLocks/>
          </p:cNvSpPr>
          <p:nvPr/>
        </p:nvSpPr>
        <p:spPr>
          <a:xfrm>
            <a:off x="2137316" y="2326522"/>
            <a:ext cx="7917367" cy="884503"/>
          </a:xfrm>
          <a:prstGeom prst="rect">
            <a:avLst/>
          </a:prstGeom>
          <a:solidFill>
            <a:schemeClr val="bg1"/>
          </a:solidFill>
        </p:spPr>
        <p:txBody>
          <a:bodyPr vert="horz" lIns="0" tIns="45720" rIns="91440" bIns="0" rtlCol="0" anchor="b">
            <a:noAutofit/>
          </a:bodyPr>
          <a:lstStyle>
            <a:lvl1pPr algn="l" defTabSz="914400" rtl="0" eaLnBrk="1" latinLnBrk="0" hangingPunct="1">
              <a:lnSpc>
                <a:spcPct val="75000"/>
              </a:lnSpc>
              <a:spcBef>
                <a:spcPct val="0"/>
              </a:spcBef>
              <a:buNone/>
              <a:defRPr sz="9000" b="1" i="0" kern="1200" cap="all" spc="0" baseline="0">
                <a:solidFill>
                  <a:schemeClr val="bg1"/>
                </a:solidFill>
                <a:latin typeface="+mj-lt"/>
                <a:ea typeface="Dotum" panose="020B0600000101010101" pitchFamily="34" charset="-127"/>
                <a:cs typeface="+mj-cs"/>
              </a:defRPr>
            </a:lvl1pPr>
          </a:lstStyle>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r>
              <a:rPr lang="en-US" sz="4800" dirty="0">
                <a:solidFill>
                  <a:schemeClr val="accent3"/>
                </a:solidFill>
              </a:rPr>
              <a:t>ECNL / ECRL  </a:t>
            </a:r>
          </a:p>
        </p:txBody>
      </p:sp>
      <p:sp>
        <p:nvSpPr>
          <p:cNvPr id="4" name="Title 6">
            <a:extLst>
              <a:ext uri="{FF2B5EF4-FFF2-40B4-BE49-F238E27FC236}">
                <a16:creationId xmlns:a16="http://schemas.microsoft.com/office/drawing/2014/main" id="{791D7E81-CFDF-EAEA-5A68-0654C569F156}"/>
              </a:ext>
            </a:extLst>
          </p:cNvPr>
          <p:cNvSpPr txBox="1">
            <a:spLocks/>
          </p:cNvSpPr>
          <p:nvPr/>
        </p:nvSpPr>
        <p:spPr>
          <a:xfrm>
            <a:off x="2137314" y="3415464"/>
            <a:ext cx="7917367" cy="884503"/>
          </a:xfrm>
          <a:prstGeom prst="rect">
            <a:avLst/>
          </a:prstGeom>
          <a:solidFill>
            <a:schemeClr val="bg1"/>
          </a:solidFill>
        </p:spPr>
        <p:txBody>
          <a:bodyPr vert="horz" lIns="0" tIns="45720" rIns="91440" bIns="0" rtlCol="0" anchor="b">
            <a:noAutofit/>
          </a:bodyPr>
          <a:lstStyle>
            <a:lvl1pPr algn="l" defTabSz="914400" rtl="0" eaLnBrk="1" latinLnBrk="0" hangingPunct="1">
              <a:lnSpc>
                <a:spcPct val="75000"/>
              </a:lnSpc>
              <a:spcBef>
                <a:spcPct val="0"/>
              </a:spcBef>
              <a:buNone/>
              <a:defRPr sz="9000" b="1" i="0" kern="1200" cap="all" spc="0" baseline="0">
                <a:solidFill>
                  <a:schemeClr val="bg1"/>
                </a:solidFill>
                <a:latin typeface="+mj-lt"/>
                <a:ea typeface="Dotum" panose="020B0600000101010101" pitchFamily="34" charset="-127"/>
                <a:cs typeface="+mj-cs"/>
              </a:defRPr>
            </a:lvl1pPr>
          </a:lstStyle>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r>
              <a:rPr lang="en-US" sz="4800" dirty="0">
                <a:solidFill>
                  <a:schemeClr val="accent3"/>
                </a:solidFill>
              </a:rPr>
              <a:t>11v11 </a:t>
            </a:r>
          </a:p>
        </p:txBody>
      </p:sp>
      <p:sp>
        <p:nvSpPr>
          <p:cNvPr id="5" name="Title 6">
            <a:extLst>
              <a:ext uri="{FF2B5EF4-FFF2-40B4-BE49-F238E27FC236}">
                <a16:creationId xmlns:a16="http://schemas.microsoft.com/office/drawing/2014/main" id="{6C35FC1E-D0B6-0E53-7611-C195B6FA0D1D}"/>
              </a:ext>
            </a:extLst>
          </p:cNvPr>
          <p:cNvSpPr txBox="1">
            <a:spLocks/>
          </p:cNvSpPr>
          <p:nvPr/>
        </p:nvSpPr>
        <p:spPr>
          <a:xfrm>
            <a:off x="2137313" y="4454272"/>
            <a:ext cx="7917367" cy="884503"/>
          </a:xfrm>
          <a:prstGeom prst="rect">
            <a:avLst/>
          </a:prstGeom>
          <a:solidFill>
            <a:schemeClr val="bg1"/>
          </a:solidFill>
        </p:spPr>
        <p:txBody>
          <a:bodyPr vert="horz" lIns="0" tIns="45720" rIns="91440" bIns="0" rtlCol="0" anchor="b">
            <a:noAutofit/>
          </a:bodyPr>
          <a:lstStyle>
            <a:lvl1pPr algn="l" defTabSz="914400" rtl="0" eaLnBrk="1" latinLnBrk="0" hangingPunct="1">
              <a:lnSpc>
                <a:spcPct val="75000"/>
              </a:lnSpc>
              <a:spcBef>
                <a:spcPct val="0"/>
              </a:spcBef>
              <a:buNone/>
              <a:defRPr sz="9000" b="1" i="0" kern="1200" cap="all" spc="0" baseline="0">
                <a:solidFill>
                  <a:schemeClr val="bg1"/>
                </a:solidFill>
                <a:latin typeface="+mj-lt"/>
                <a:ea typeface="Dotum" panose="020B0600000101010101" pitchFamily="34" charset="-127"/>
                <a:cs typeface="+mj-cs"/>
              </a:defRPr>
            </a:lvl1pPr>
          </a:lstStyle>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r>
              <a:rPr lang="en-US" sz="4800" dirty="0">
                <a:solidFill>
                  <a:schemeClr val="accent3"/>
                </a:solidFill>
              </a:rPr>
              <a:t>9v9 </a:t>
            </a:r>
          </a:p>
        </p:txBody>
      </p:sp>
      <p:sp>
        <p:nvSpPr>
          <p:cNvPr id="6" name="Title 6">
            <a:extLst>
              <a:ext uri="{FF2B5EF4-FFF2-40B4-BE49-F238E27FC236}">
                <a16:creationId xmlns:a16="http://schemas.microsoft.com/office/drawing/2014/main" id="{3E0631CE-D8A3-C33F-655C-4BF851588EBE}"/>
              </a:ext>
            </a:extLst>
          </p:cNvPr>
          <p:cNvSpPr txBox="1">
            <a:spLocks/>
          </p:cNvSpPr>
          <p:nvPr/>
        </p:nvSpPr>
        <p:spPr>
          <a:xfrm>
            <a:off x="2137312" y="5534284"/>
            <a:ext cx="7917367" cy="884503"/>
          </a:xfrm>
          <a:prstGeom prst="rect">
            <a:avLst/>
          </a:prstGeom>
          <a:solidFill>
            <a:schemeClr val="bg1"/>
          </a:solidFill>
        </p:spPr>
        <p:txBody>
          <a:bodyPr vert="horz" lIns="0" tIns="45720" rIns="91440" bIns="0" rtlCol="0" anchor="b">
            <a:noAutofit/>
          </a:bodyPr>
          <a:lstStyle>
            <a:lvl1pPr algn="l" defTabSz="914400" rtl="0" eaLnBrk="1" latinLnBrk="0" hangingPunct="1">
              <a:lnSpc>
                <a:spcPct val="75000"/>
              </a:lnSpc>
              <a:spcBef>
                <a:spcPct val="0"/>
              </a:spcBef>
              <a:buNone/>
              <a:defRPr sz="9000" b="1" i="0" kern="1200" cap="all" spc="0" baseline="0">
                <a:solidFill>
                  <a:schemeClr val="bg1"/>
                </a:solidFill>
                <a:latin typeface="+mj-lt"/>
                <a:ea typeface="Dotum" panose="020B0600000101010101" pitchFamily="34" charset="-127"/>
                <a:cs typeface="+mj-cs"/>
              </a:defRPr>
            </a:lvl1pPr>
          </a:lstStyle>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r>
              <a:rPr lang="en-US" sz="4800" dirty="0">
                <a:solidFill>
                  <a:schemeClr val="accent3"/>
                </a:solidFill>
              </a:rPr>
              <a:t>7v7 </a:t>
            </a:r>
          </a:p>
        </p:txBody>
      </p:sp>
      <p:pic>
        <p:nvPicPr>
          <p:cNvPr id="8" name="Picture 7">
            <a:extLst>
              <a:ext uri="{FF2B5EF4-FFF2-40B4-BE49-F238E27FC236}">
                <a16:creationId xmlns:a16="http://schemas.microsoft.com/office/drawing/2014/main" id="{E80E7B77-041A-437F-6964-082390321891}"/>
              </a:ext>
            </a:extLst>
          </p:cNvPr>
          <p:cNvPicPr>
            <a:picLocks noChangeAspect="1"/>
          </p:cNvPicPr>
          <p:nvPr/>
        </p:nvPicPr>
        <p:blipFill>
          <a:blip r:embed="rId3"/>
          <a:srcRect l="14927" t="21631" r="14668" b="22860"/>
          <a:stretch/>
        </p:blipFill>
        <p:spPr>
          <a:xfrm>
            <a:off x="202527" y="3415464"/>
            <a:ext cx="1412743" cy="1318739"/>
          </a:xfrm>
          <a:prstGeom prst="flowChartConnector">
            <a:avLst/>
          </a:prstGeom>
        </p:spPr>
      </p:pic>
      <p:pic>
        <p:nvPicPr>
          <p:cNvPr id="9" name="Picture 8">
            <a:extLst>
              <a:ext uri="{FF2B5EF4-FFF2-40B4-BE49-F238E27FC236}">
                <a16:creationId xmlns:a16="http://schemas.microsoft.com/office/drawing/2014/main" id="{B856DF71-EB8B-7A98-E74D-57D0A7EF1C04}"/>
              </a:ext>
            </a:extLst>
          </p:cNvPr>
          <p:cNvPicPr>
            <a:picLocks noChangeAspect="1"/>
          </p:cNvPicPr>
          <p:nvPr/>
        </p:nvPicPr>
        <p:blipFill>
          <a:blip r:embed="rId3"/>
          <a:srcRect l="14927" t="21631" r="14668" b="22860"/>
          <a:stretch/>
        </p:blipFill>
        <p:spPr>
          <a:xfrm>
            <a:off x="10422852" y="3415463"/>
            <a:ext cx="1412743" cy="1318739"/>
          </a:xfrm>
          <a:prstGeom prst="flowChartConnector">
            <a:avLst/>
          </a:prstGeom>
        </p:spPr>
      </p:pic>
    </p:spTree>
    <p:extLst>
      <p:ext uri="{BB962C8B-B14F-4D97-AF65-F5344CB8AC3E}">
        <p14:creationId xmlns:p14="http://schemas.microsoft.com/office/powerpoint/2010/main" val="923282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88E279-F4F0-E9DE-210E-1C0D43E01329}"/>
              </a:ext>
            </a:extLst>
          </p:cNvPr>
          <p:cNvSpPr>
            <a:spLocks noGrp="1"/>
          </p:cNvSpPr>
          <p:nvPr>
            <p:ph type="title"/>
          </p:nvPr>
        </p:nvSpPr>
        <p:spPr>
          <a:xfrm>
            <a:off x="202527" y="311780"/>
            <a:ext cx="11786945" cy="1694914"/>
          </a:xfrm>
          <a:solidFill>
            <a:schemeClr val="bg1"/>
          </a:solidFill>
        </p:spPr>
        <p:txBody>
          <a:bodyPr/>
          <a:lstStyle/>
          <a:p>
            <a:pPr algn="ctr"/>
            <a:r>
              <a:rPr lang="en-US" sz="4800" dirty="0">
                <a:solidFill>
                  <a:schemeClr val="accent3"/>
                </a:solidFill>
              </a:rPr>
              <a:t>September and November 2024</a:t>
            </a:r>
            <a:br>
              <a:rPr lang="en-US" sz="4800" dirty="0">
                <a:solidFill>
                  <a:schemeClr val="accent3"/>
                </a:solidFill>
              </a:rPr>
            </a:br>
            <a:r>
              <a:rPr lang="en-US" sz="4800" dirty="0">
                <a:solidFill>
                  <a:schemeClr val="accent3"/>
                </a:solidFill>
              </a:rPr>
              <a:t> </a:t>
            </a:r>
            <a:r>
              <a:rPr lang="en-US" sz="4800" dirty="0">
                <a:solidFill>
                  <a:schemeClr val="accent6"/>
                </a:solidFill>
                <a:effectLst>
                  <a:outerShdw blurRad="38100" dist="38100" dir="2700000" algn="tl">
                    <a:srgbClr val="000000">
                      <a:alpha val="43137"/>
                    </a:srgbClr>
                  </a:outerShdw>
                </a:effectLst>
              </a:rPr>
              <a:t>game report data</a:t>
            </a:r>
          </a:p>
        </p:txBody>
      </p:sp>
      <p:sp>
        <p:nvSpPr>
          <p:cNvPr id="2" name="TextBox 1">
            <a:extLst>
              <a:ext uri="{FF2B5EF4-FFF2-40B4-BE49-F238E27FC236}">
                <a16:creationId xmlns:a16="http://schemas.microsoft.com/office/drawing/2014/main" id="{A0B04E7A-8B81-FCD3-4F50-DF59A449652D}"/>
              </a:ext>
            </a:extLst>
          </p:cNvPr>
          <p:cNvSpPr txBox="1"/>
          <p:nvPr/>
        </p:nvSpPr>
        <p:spPr>
          <a:xfrm>
            <a:off x="0" y="5899889"/>
            <a:ext cx="2723823" cy="646331"/>
          </a:xfrm>
          <a:prstGeom prst="rect">
            <a:avLst/>
          </a:prstGeom>
          <a:noFill/>
        </p:spPr>
        <p:txBody>
          <a:bodyPr wrap="none" rtlCol="0">
            <a:spAutoFit/>
          </a:bodyPr>
          <a:lstStyle/>
          <a:p>
            <a:r>
              <a:rPr lang="en-US" dirty="0"/>
              <a:t>Jeff Tackett</a:t>
            </a:r>
          </a:p>
          <a:p>
            <a:r>
              <a:rPr lang="en-US" dirty="0"/>
              <a:t>Director of Goalkeeping</a:t>
            </a:r>
          </a:p>
        </p:txBody>
      </p:sp>
      <p:sp>
        <p:nvSpPr>
          <p:cNvPr id="3" name="Title 6">
            <a:extLst>
              <a:ext uri="{FF2B5EF4-FFF2-40B4-BE49-F238E27FC236}">
                <a16:creationId xmlns:a16="http://schemas.microsoft.com/office/drawing/2014/main" id="{FF771789-2946-F6BC-44CA-6008F1CE38EB}"/>
              </a:ext>
            </a:extLst>
          </p:cNvPr>
          <p:cNvSpPr txBox="1">
            <a:spLocks/>
          </p:cNvSpPr>
          <p:nvPr/>
        </p:nvSpPr>
        <p:spPr>
          <a:xfrm>
            <a:off x="2137315" y="2986748"/>
            <a:ext cx="7917367" cy="884503"/>
          </a:xfrm>
          <a:prstGeom prst="rect">
            <a:avLst/>
          </a:prstGeom>
          <a:solidFill>
            <a:schemeClr val="bg1"/>
          </a:solidFill>
        </p:spPr>
        <p:txBody>
          <a:bodyPr vert="horz" lIns="0" tIns="45720" rIns="91440" bIns="0" rtlCol="0" anchor="b">
            <a:noAutofit/>
          </a:bodyPr>
          <a:lstStyle>
            <a:lvl1pPr algn="l" defTabSz="914400" rtl="0" eaLnBrk="1" latinLnBrk="0" hangingPunct="1">
              <a:lnSpc>
                <a:spcPct val="75000"/>
              </a:lnSpc>
              <a:spcBef>
                <a:spcPct val="0"/>
              </a:spcBef>
              <a:buNone/>
              <a:defRPr sz="9000" b="1" i="0" kern="1200" cap="all" spc="0" baseline="0">
                <a:solidFill>
                  <a:schemeClr val="bg1"/>
                </a:solidFill>
                <a:latin typeface="+mj-lt"/>
                <a:ea typeface="Dotum" panose="020B0600000101010101" pitchFamily="34" charset="-127"/>
                <a:cs typeface="+mj-cs"/>
              </a:defRPr>
            </a:lvl1pPr>
          </a:lstStyle>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endParaRPr lang="en-US" sz="4800" dirty="0">
              <a:solidFill>
                <a:schemeClr val="accent3"/>
              </a:solidFill>
            </a:endParaRPr>
          </a:p>
          <a:p>
            <a:pPr algn="ctr"/>
            <a:r>
              <a:rPr lang="en-US" sz="4800" dirty="0">
                <a:solidFill>
                  <a:schemeClr val="accent3"/>
                </a:solidFill>
              </a:rPr>
              <a:t>ECNL / ECRL  </a:t>
            </a:r>
          </a:p>
        </p:txBody>
      </p:sp>
      <p:sp>
        <p:nvSpPr>
          <p:cNvPr id="8" name="TextBox 7">
            <a:extLst>
              <a:ext uri="{FF2B5EF4-FFF2-40B4-BE49-F238E27FC236}">
                <a16:creationId xmlns:a16="http://schemas.microsoft.com/office/drawing/2014/main" id="{B2B94BED-2892-AE55-4917-D3961526C180}"/>
              </a:ext>
            </a:extLst>
          </p:cNvPr>
          <p:cNvSpPr txBox="1"/>
          <p:nvPr/>
        </p:nvSpPr>
        <p:spPr>
          <a:xfrm>
            <a:off x="2252638" y="4331572"/>
            <a:ext cx="7686720" cy="369332"/>
          </a:xfrm>
          <a:prstGeom prst="rect">
            <a:avLst/>
          </a:prstGeom>
          <a:noFill/>
          <a:ln>
            <a:solidFill>
              <a:srgbClr val="FF0000"/>
            </a:solidFill>
          </a:ln>
        </p:spPr>
        <p:txBody>
          <a:bodyPr wrap="none" rtlCol="0">
            <a:spAutoFit/>
          </a:bodyPr>
          <a:lstStyle/>
          <a:p>
            <a:r>
              <a:rPr lang="en-US" b="1" dirty="0">
                <a:solidFill>
                  <a:schemeClr val="bg1"/>
                </a:solidFill>
              </a:rPr>
              <a:t>DATA = 18 GKs reported and submitted 52 reports  (47% participation)</a:t>
            </a:r>
          </a:p>
        </p:txBody>
      </p:sp>
      <p:pic>
        <p:nvPicPr>
          <p:cNvPr id="9" name="Picture 8">
            <a:extLst>
              <a:ext uri="{FF2B5EF4-FFF2-40B4-BE49-F238E27FC236}">
                <a16:creationId xmlns:a16="http://schemas.microsoft.com/office/drawing/2014/main" id="{19C35772-0A1B-7268-9B98-796C8B7B31F8}"/>
              </a:ext>
            </a:extLst>
          </p:cNvPr>
          <p:cNvPicPr>
            <a:picLocks noChangeAspect="1"/>
          </p:cNvPicPr>
          <p:nvPr/>
        </p:nvPicPr>
        <p:blipFill>
          <a:blip r:embed="rId3"/>
          <a:srcRect l="14927" t="21631" r="14668" b="22860"/>
          <a:stretch/>
        </p:blipFill>
        <p:spPr>
          <a:xfrm>
            <a:off x="307302" y="2716593"/>
            <a:ext cx="1412743" cy="1318739"/>
          </a:xfrm>
          <a:prstGeom prst="flowChartConnector">
            <a:avLst/>
          </a:prstGeom>
        </p:spPr>
      </p:pic>
      <p:pic>
        <p:nvPicPr>
          <p:cNvPr id="10" name="Picture 9">
            <a:extLst>
              <a:ext uri="{FF2B5EF4-FFF2-40B4-BE49-F238E27FC236}">
                <a16:creationId xmlns:a16="http://schemas.microsoft.com/office/drawing/2014/main" id="{7E63E03A-16E4-08B6-893C-EA4BE483D8F3}"/>
              </a:ext>
            </a:extLst>
          </p:cNvPr>
          <p:cNvPicPr>
            <a:picLocks noChangeAspect="1"/>
          </p:cNvPicPr>
          <p:nvPr/>
        </p:nvPicPr>
        <p:blipFill>
          <a:blip r:embed="rId3"/>
          <a:srcRect l="14927" t="21631" r="14668" b="22860"/>
          <a:stretch/>
        </p:blipFill>
        <p:spPr>
          <a:xfrm>
            <a:off x="10346652" y="2716592"/>
            <a:ext cx="1412743" cy="1318739"/>
          </a:xfrm>
          <a:prstGeom prst="flowChartConnector">
            <a:avLst/>
          </a:prstGeom>
        </p:spPr>
      </p:pic>
    </p:spTree>
    <p:extLst>
      <p:ext uri="{BB962C8B-B14F-4D97-AF65-F5344CB8AC3E}">
        <p14:creationId xmlns:p14="http://schemas.microsoft.com/office/powerpoint/2010/main" val="3638410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F2A4A6A-B227-8808-A570-0EC5BC1EB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15" y="374208"/>
            <a:ext cx="9249508" cy="5130190"/>
          </a:xfrm>
          <a:prstGeom prst="rect">
            <a:avLst/>
          </a:prstGeom>
          <a:noFill/>
          <a:extLst>
            <a:ext uri="{909E8E84-426E-40DD-AFC4-6F175D3DCCD1}">
              <a14:hiddenFill xmlns:a14="http://schemas.microsoft.com/office/drawing/2010/main">
                <a:solidFill>
                  <a:srgbClr val="FFFFFF"/>
                </a:solidFill>
              </a14:hiddenFill>
            </a:ext>
          </a:extLst>
        </p:spPr>
      </p:pic>
      <p:sp>
        <p:nvSpPr>
          <p:cNvPr id="4" name="Wave 3">
            <a:extLst>
              <a:ext uri="{FF2B5EF4-FFF2-40B4-BE49-F238E27FC236}">
                <a16:creationId xmlns:a16="http://schemas.microsoft.com/office/drawing/2014/main" id="{46CEB33D-6D2C-EA16-857E-6F8DF42E06C0}"/>
              </a:ext>
            </a:extLst>
          </p:cNvPr>
          <p:cNvSpPr/>
          <p:nvPr/>
        </p:nvSpPr>
        <p:spPr>
          <a:xfrm>
            <a:off x="9706707" y="374208"/>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9706707" y="374208"/>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9800492" y="1165571"/>
            <a:ext cx="1604927" cy="646331"/>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Communicating</a:t>
            </a:r>
          </a:p>
          <a:p>
            <a:pPr marL="228600" indent="-228600">
              <a:buAutoNum type="arabicPeriod"/>
            </a:pPr>
            <a:r>
              <a:rPr lang="en-US" sz="1200" b="1" dirty="0">
                <a:solidFill>
                  <a:schemeClr val="bg1"/>
                </a:solidFill>
                <a:latin typeface="Abadi" panose="020B0604020104020204" pitchFamily="34" charset="0"/>
              </a:rPr>
              <a:t>Catching/Handling</a:t>
            </a:r>
          </a:p>
          <a:p>
            <a:pPr marL="228600" indent="-228600">
              <a:buAutoNum type="arabicPeriod"/>
            </a:pPr>
            <a:r>
              <a:rPr lang="en-US" sz="1200" b="1" dirty="0">
                <a:solidFill>
                  <a:schemeClr val="bg1"/>
                </a:solidFill>
                <a:latin typeface="Abadi" panose="020B0604020104020204" pitchFamily="34" charset="0"/>
              </a:rPr>
              <a:t>Back Passes</a:t>
            </a:r>
          </a:p>
        </p:txBody>
      </p:sp>
    </p:spTree>
    <p:extLst>
      <p:ext uri="{BB962C8B-B14F-4D97-AF65-F5344CB8AC3E}">
        <p14:creationId xmlns:p14="http://schemas.microsoft.com/office/powerpoint/2010/main" val="50436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9706707" y="374208"/>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9706707" y="374208"/>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9800492" y="1165571"/>
            <a:ext cx="2241319" cy="1200329"/>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Back Passes</a:t>
            </a:r>
          </a:p>
          <a:p>
            <a:pPr marL="228600" indent="-228600">
              <a:buAutoNum type="arabicPeriod"/>
            </a:pPr>
            <a:r>
              <a:rPr lang="en-US" sz="1200" b="1" dirty="0">
                <a:solidFill>
                  <a:schemeClr val="bg1"/>
                </a:solidFill>
                <a:latin typeface="Abadi" panose="020B0604020104020204" pitchFamily="34" charset="0"/>
              </a:rPr>
              <a:t>Crosses</a:t>
            </a:r>
          </a:p>
          <a:p>
            <a:pPr marL="228600" indent="-228600">
              <a:buAutoNum type="arabicPeriod"/>
            </a:pPr>
            <a:r>
              <a:rPr lang="en-US" sz="1200" b="1" dirty="0">
                <a:solidFill>
                  <a:schemeClr val="bg1"/>
                </a:solidFill>
                <a:latin typeface="Abadi" panose="020B0604020104020204" pitchFamily="34" charset="0"/>
              </a:rPr>
              <a:t>Positioning &amp; Timing (Cross)</a:t>
            </a:r>
          </a:p>
          <a:p>
            <a:pPr marL="228600" indent="-228600">
              <a:buAutoNum type="arabicPeriod"/>
            </a:pPr>
            <a:r>
              <a:rPr lang="en-US" sz="1200" b="1" dirty="0">
                <a:solidFill>
                  <a:schemeClr val="bg1"/>
                </a:solidFill>
                <a:latin typeface="Abadi" panose="020B0604020104020204" pitchFamily="34" charset="0"/>
              </a:rPr>
              <a:t>Punching / boxing</a:t>
            </a:r>
          </a:p>
          <a:p>
            <a:pPr marL="228600" indent="-228600">
              <a:buAutoNum type="arabicPeriod"/>
            </a:pPr>
            <a:r>
              <a:rPr lang="en-US" sz="1200" b="1" dirty="0">
                <a:solidFill>
                  <a:schemeClr val="bg1"/>
                </a:solidFill>
                <a:latin typeface="Abadi" panose="020B0604020104020204" pitchFamily="34" charset="0"/>
              </a:rPr>
              <a:t>Distribution</a:t>
            </a:r>
          </a:p>
          <a:p>
            <a:pPr marL="228600" indent="-228600">
              <a:buAutoNum type="arabicPeriod"/>
            </a:pPr>
            <a:r>
              <a:rPr lang="en-US" sz="1200" b="1" dirty="0">
                <a:solidFill>
                  <a:schemeClr val="bg1"/>
                </a:solidFill>
                <a:latin typeface="Abadi" panose="020B0604020104020204" pitchFamily="34" charset="0"/>
              </a:rPr>
              <a:t>Positioning &amp; Timing (1v1s)</a:t>
            </a:r>
          </a:p>
        </p:txBody>
      </p:sp>
      <p:pic>
        <p:nvPicPr>
          <p:cNvPr id="2050" name="Picture 2">
            <a:extLst>
              <a:ext uri="{FF2B5EF4-FFF2-40B4-BE49-F238E27FC236}">
                <a16:creationId xmlns:a16="http://schemas.microsoft.com/office/drawing/2014/main" id="{68B65AE3-7418-EAE8-D90C-00A50575E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83966" cy="536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79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339683" y="196074"/>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339683"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15048" y="523564"/>
            <a:ext cx="1747594" cy="276999"/>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No Feedback 32.7%</a:t>
            </a:r>
          </a:p>
        </p:txBody>
      </p:sp>
      <p:pic>
        <p:nvPicPr>
          <p:cNvPr id="3074" name="Picture 2">
            <a:extLst>
              <a:ext uri="{FF2B5EF4-FFF2-40B4-BE49-F238E27FC236}">
                <a16:creationId xmlns:a16="http://schemas.microsoft.com/office/drawing/2014/main" id="{F07A8859-11DF-8E14-131B-971FDF82F6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62" y="1761893"/>
            <a:ext cx="11543964" cy="4900033"/>
          </a:xfrm>
          <a:prstGeom prst="rect">
            <a:avLst/>
          </a:prstGeom>
          <a:noFill/>
          <a:extLst>
            <a:ext uri="{909E8E84-426E-40DD-AFC4-6F175D3DCCD1}">
              <a14:hiddenFill xmlns:a14="http://schemas.microsoft.com/office/drawing/2010/main">
                <a:solidFill>
                  <a:srgbClr val="FFFFFF"/>
                </a:solidFill>
              </a14:hiddenFill>
            </a:ext>
          </a:extLst>
        </p:spPr>
      </p:pic>
      <p:sp>
        <p:nvSpPr>
          <p:cNvPr id="2" name="Wave 1">
            <a:extLst>
              <a:ext uri="{FF2B5EF4-FFF2-40B4-BE49-F238E27FC236}">
                <a16:creationId xmlns:a16="http://schemas.microsoft.com/office/drawing/2014/main" id="{CE85A858-913C-3C1A-9590-9A27CB70B46A}"/>
              </a:ext>
            </a:extLst>
          </p:cNvPr>
          <p:cNvSpPr/>
          <p:nvPr/>
        </p:nvSpPr>
        <p:spPr>
          <a:xfrm>
            <a:off x="5134707" y="196073"/>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B452647-59F5-AF4D-96D4-56FB818CBFD8}"/>
              </a:ext>
            </a:extLst>
          </p:cNvPr>
          <p:cNvCxnSpPr/>
          <p:nvPr/>
        </p:nvCxnSpPr>
        <p:spPr>
          <a:xfrm>
            <a:off x="5134707"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BF5FEF-E331-6394-5D4B-8DAAED0D0644}"/>
              </a:ext>
            </a:extLst>
          </p:cNvPr>
          <p:cNvSpPr txBox="1"/>
          <p:nvPr/>
        </p:nvSpPr>
        <p:spPr>
          <a:xfrm>
            <a:off x="5810071" y="385064"/>
            <a:ext cx="2920992" cy="461665"/>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Received feedback on Back passes</a:t>
            </a:r>
          </a:p>
          <a:p>
            <a:pPr marL="228600" indent="-228600">
              <a:buAutoNum type="arabicPeriod"/>
            </a:pPr>
            <a:r>
              <a:rPr lang="en-US" sz="1200" b="1" dirty="0">
                <a:solidFill>
                  <a:schemeClr val="bg1"/>
                </a:solidFill>
                <a:latin typeface="Abadi" panose="020B0604020104020204" pitchFamily="34" charset="0"/>
              </a:rPr>
              <a:t>Received feedback on Decision making</a:t>
            </a:r>
          </a:p>
        </p:txBody>
      </p:sp>
    </p:spTree>
    <p:extLst>
      <p:ext uri="{BB962C8B-B14F-4D97-AF65-F5344CB8AC3E}">
        <p14:creationId xmlns:p14="http://schemas.microsoft.com/office/powerpoint/2010/main" val="93543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Wave 3">
            <a:extLst>
              <a:ext uri="{FF2B5EF4-FFF2-40B4-BE49-F238E27FC236}">
                <a16:creationId xmlns:a16="http://schemas.microsoft.com/office/drawing/2014/main" id="{46CEB33D-6D2C-EA16-857E-6F8DF42E06C0}"/>
              </a:ext>
            </a:extLst>
          </p:cNvPr>
          <p:cNvSpPr/>
          <p:nvPr/>
        </p:nvSpPr>
        <p:spPr>
          <a:xfrm>
            <a:off x="339683" y="196074"/>
            <a:ext cx="586155" cy="598807"/>
          </a:xfrm>
          <a:prstGeom prst="wav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555479E-4E2B-814A-31AA-1478B5414915}"/>
              </a:ext>
            </a:extLst>
          </p:cNvPr>
          <p:cNvCxnSpPr/>
          <p:nvPr/>
        </p:nvCxnSpPr>
        <p:spPr>
          <a:xfrm>
            <a:off x="339683"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807CBEA-A32D-B1FF-123A-B567719D8F7B}"/>
              </a:ext>
            </a:extLst>
          </p:cNvPr>
          <p:cNvSpPr txBox="1"/>
          <p:nvPr/>
        </p:nvSpPr>
        <p:spPr>
          <a:xfrm>
            <a:off x="1015048" y="523564"/>
            <a:ext cx="3685624" cy="646331"/>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Getting scored from inside the 18 was the highest.</a:t>
            </a:r>
          </a:p>
          <a:p>
            <a:pPr marL="228600" indent="-228600">
              <a:buAutoNum type="arabicPeriod"/>
            </a:pPr>
            <a:r>
              <a:rPr lang="en-US" sz="1200" b="1" dirty="0">
                <a:solidFill>
                  <a:schemeClr val="bg1"/>
                </a:solidFill>
                <a:latin typeface="Abadi" panose="020B0604020104020204" pitchFamily="34" charset="0"/>
              </a:rPr>
              <a:t>Getting scored outside the 18 was 2</a:t>
            </a:r>
            <a:r>
              <a:rPr lang="en-US" sz="1200" b="1" baseline="30000" dirty="0">
                <a:solidFill>
                  <a:schemeClr val="bg1"/>
                </a:solidFill>
                <a:latin typeface="Abadi" panose="020B0604020104020204" pitchFamily="34" charset="0"/>
              </a:rPr>
              <a:t>nd</a:t>
            </a:r>
            <a:endParaRPr lang="en-US" sz="1200" b="1" dirty="0">
              <a:solidFill>
                <a:schemeClr val="bg1"/>
              </a:solidFill>
              <a:latin typeface="Abadi" panose="020B0604020104020204" pitchFamily="34" charset="0"/>
            </a:endParaRPr>
          </a:p>
          <a:p>
            <a:pPr marL="228600" indent="-228600">
              <a:buAutoNum type="arabicPeriod"/>
            </a:pPr>
            <a:r>
              <a:rPr lang="en-US" sz="1200" b="1" dirty="0">
                <a:solidFill>
                  <a:schemeClr val="bg1"/>
                </a:solidFill>
                <a:latin typeface="Abadi" panose="020B0604020104020204" pitchFamily="34" charset="0"/>
              </a:rPr>
              <a:t>Dealing with shots needs to be better.	</a:t>
            </a:r>
          </a:p>
        </p:txBody>
      </p:sp>
      <p:sp>
        <p:nvSpPr>
          <p:cNvPr id="2" name="Wave 1">
            <a:extLst>
              <a:ext uri="{FF2B5EF4-FFF2-40B4-BE49-F238E27FC236}">
                <a16:creationId xmlns:a16="http://schemas.microsoft.com/office/drawing/2014/main" id="{CE85A858-913C-3C1A-9590-9A27CB70B46A}"/>
              </a:ext>
            </a:extLst>
          </p:cNvPr>
          <p:cNvSpPr/>
          <p:nvPr/>
        </p:nvSpPr>
        <p:spPr>
          <a:xfrm>
            <a:off x="5134707" y="196073"/>
            <a:ext cx="586155" cy="598807"/>
          </a:xfrm>
          <a:prstGeom prst="wav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B452647-59F5-AF4D-96D4-56FB818CBFD8}"/>
              </a:ext>
            </a:extLst>
          </p:cNvPr>
          <p:cNvCxnSpPr/>
          <p:nvPr/>
        </p:nvCxnSpPr>
        <p:spPr>
          <a:xfrm>
            <a:off x="5134707" y="284462"/>
            <a:ext cx="0" cy="1020838"/>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3BF5FEF-E331-6394-5D4B-8DAAED0D0644}"/>
              </a:ext>
            </a:extLst>
          </p:cNvPr>
          <p:cNvSpPr txBox="1"/>
          <p:nvPr/>
        </p:nvSpPr>
        <p:spPr>
          <a:xfrm>
            <a:off x="5810071" y="385064"/>
            <a:ext cx="5490606" cy="461665"/>
          </a:xfrm>
          <a:prstGeom prst="rect">
            <a:avLst/>
          </a:prstGeom>
          <a:noFill/>
        </p:spPr>
        <p:txBody>
          <a:bodyPr wrap="none" rtlCol="0">
            <a:spAutoFit/>
          </a:bodyPr>
          <a:lstStyle/>
          <a:p>
            <a:pPr marL="228600" indent="-228600">
              <a:buAutoNum type="arabicPeriod"/>
            </a:pPr>
            <a:r>
              <a:rPr lang="en-US" sz="1200" b="1" dirty="0">
                <a:solidFill>
                  <a:schemeClr val="bg1"/>
                </a:solidFill>
                <a:latin typeface="Abadi" panose="020B0604020104020204" pitchFamily="34" charset="0"/>
              </a:rPr>
              <a:t>Almost 40% of the GKs did not get scored on during their games in Sept /Oct.</a:t>
            </a:r>
          </a:p>
          <a:p>
            <a:pPr marL="228600" indent="-228600">
              <a:buAutoNum type="arabicPeriod"/>
            </a:pPr>
            <a:r>
              <a:rPr lang="en-US" sz="1200" b="1" dirty="0">
                <a:solidFill>
                  <a:schemeClr val="bg1"/>
                </a:solidFill>
                <a:latin typeface="Abadi" panose="020B0604020104020204" pitchFamily="34" charset="0"/>
              </a:rPr>
              <a:t>Very few got scored off of a rebounded shot.</a:t>
            </a:r>
          </a:p>
        </p:txBody>
      </p:sp>
      <p:pic>
        <p:nvPicPr>
          <p:cNvPr id="5122" name="Picture 2">
            <a:extLst>
              <a:ext uri="{FF2B5EF4-FFF2-40B4-BE49-F238E27FC236}">
                <a16:creationId xmlns:a16="http://schemas.microsoft.com/office/drawing/2014/main" id="{589E4FE5-229D-326F-09FC-4E53A2280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4401"/>
            <a:ext cx="12013579" cy="5351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789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TM89910445">
      <a:dk1>
        <a:srgbClr val="000000"/>
      </a:dk1>
      <a:lt1>
        <a:srgbClr val="FFFFFF"/>
      </a:lt1>
      <a:dk2>
        <a:srgbClr val="1F2C28"/>
      </a:dk2>
      <a:lt2>
        <a:srgbClr val="F2F2F2"/>
      </a:lt2>
      <a:accent1>
        <a:srgbClr val="B77EC3"/>
      </a:accent1>
      <a:accent2>
        <a:srgbClr val="78ABF3"/>
      </a:accent2>
      <a:accent3>
        <a:srgbClr val="F3CF23"/>
      </a:accent3>
      <a:accent4>
        <a:srgbClr val="61E98D"/>
      </a:accent4>
      <a:accent5>
        <a:srgbClr val="6D20CD"/>
      </a:accent5>
      <a:accent6>
        <a:srgbClr val="F14730"/>
      </a:accent6>
      <a:hlink>
        <a:srgbClr val="005DBA"/>
      </a:hlink>
      <a:folHlink>
        <a:srgbClr val="6CE3C5"/>
      </a:folHlink>
    </a:clrScheme>
    <a:fontScheme name="Custom 115">
      <a:majorFont>
        <a:latin typeface="Dotum"/>
        <a:ea typeface=""/>
        <a:cs typeface=""/>
      </a:majorFont>
      <a:minorFont>
        <a:latin typeface="Dotum"/>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M89910445_win32_SD_v8" id="{9EAEA56E-8EA8-4896-A0AD-61AECD7A53AA}" vid="{29CF4E89-80A1-46C6-9B4D-1F407FAD02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C4250B0-171D-4CAE-9DE5-D610D89AF7F4}">
  <ds:schemaRefs>
    <ds:schemaRef ds:uri="http://schemas.microsoft.com/sharepoint/v3/contenttype/forms"/>
  </ds:schemaRefs>
</ds:datastoreItem>
</file>

<file path=customXml/itemProps2.xml><?xml version="1.0" encoding="utf-8"?>
<ds:datastoreItem xmlns:ds="http://schemas.openxmlformats.org/officeDocument/2006/customXml" ds:itemID="{1D2373A4-C3EC-45C9-BBF0-0A6D6E76CB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19A9A3-1299-4C73-A6B6-4CF3BAA3A18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Postmodern marketing meeting</Template>
  <TotalTime>10102</TotalTime>
  <Words>1390</Words>
  <Application>Microsoft Office PowerPoint</Application>
  <PresentationFormat>Widescreen</PresentationFormat>
  <Paragraphs>512</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Dotum</vt:lpstr>
      <vt:lpstr>Abadi</vt:lpstr>
      <vt:lpstr>Arial</vt:lpstr>
      <vt:lpstr>Calibri</vt:lpstr>
      <vt:lpstr>Wingdings</vt:lpstr>
      <vt:lpstr>Banded</vt:lpstr>
      <vt:lpstr>September and November 2024  game report data</vt:lpstr>
      <vt:lpstr>Metric Dynamics for sept.15 – November 15</vt:lpstr>
      <vt:lpstr>Questions collected: </vt:lpstr>
      <vt:lpstr>September and November 2024  game report data</vt:lpstr>
      <vt:lpstr>September and November 2024  game report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 from data: NL/RL</vt:lpstr>
      <vt:lpstr>Changes that can be made: ECNL /RL</vt:lpstr>
      <vt:lpstr>September and November 2024  game report data</vt:lpstr>
      <vt:lpstr>PowerPoint Presentation</vt:lpstr>
      <vt:lpstr>PowerPoint Presentation</vt:lpstr>
      <vt:lpstr>PowerPoint Presentation</vt:lpstr>
      <vt:lpstr>PowerPoint Presentation</vt:lpstr>
      <vt:lpstr>PowerPoint Presentation</vt:lpstr>
      <vt:lpstr>PowerPoint Presentation</vt:lpstr>
      <vt:lpstr>Outcome from data 9v9 &amp; 11v11</vt:lpstr>
      <vt:lpstr>Changes that can be made: 9v9 &amp; 11v11</vt:lpstr>
      <vt:lpstr>September and November 2024  game report data</vt:lpstr>
      <vt:lpstr>PowerPoint Presentation</vt:lpstr>
      <vt:lpstr>PowerPoint Presentation</vt:lpstr>
      <vt:lpstr>PowerPoint Presentation</vt:lpstr>
      <vt:lpstr>PowerPoint Presentation</vt:lpstr>
      <vt:lpstr>Outcome from data 7v7</vt:lpstr>
      <vt:lpstr>Changes that can be made: 7v7 fc gks</vt:lpstr>
      <vt:lpstr>PowerPoint Presentation</vt:lpstr>
    </vt:vector>
  </TitlesOfParts>
  <Company>CCHCS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Tackett, Jeffrey@CDCR</dc:creator>
  <cp:lastModifiedBy>Tackett, Jeffrey@CDCR</cp:lastModifiedBy>
  <cp:revision>6</cp:revision>
  <dcterms:created xsi:type="dcterms:W3CDTF">2024-11-11T06:25:13Z</dcterms:created>
  <dcterms:modified xsi:type="dcterms:W3CDTF">2025-03-04T18:19:20Z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